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960" r:id="rId3"/>
    <p:sldId id="1129" r:id="rId5"/>
    <p:sldId id="964" r:id="rId6"/>
    <p:sldId id="1150" r:id="rId7"/>
    <p:sldId id="1130" r:id="rId8"/>
    <p:sldId id="1131" r:id="rId9"/>
    <p:sldId id="1132" r:id="rId10"/>
    <p:sldId id="1133" r:id="rId11"/>
    <p:sldId id="1134" r:id="rId12"/>
    <p:sldId id="1135" r:id="rId13"/>
    <p:sldId id="1136" r:id="rId14"/>
    <p:sldId id="1137" r:id="rId15"/>
    <p:sldId id="1138" r:id="rId16"/>
    <p:sldId id="1139" r:id="rId17"/>
    <p:sldId id="1141" r:id="rId18"/>
    <p:sldId id="1205" r:id="rId19"/>
    <p:sldId id="1140" r:id="rId20"/>
    <p:sldId id="1151" r:id="rId21"/>
    <p:sldId id="1142" r:id="rId22"/>
    <p:sldId id="1143" r:id="rId23"/>
    <p:sldId id="1144" r:id="rId24"/>
    <p:sldId id="1145" r:id="rId25"/>
    <p:sldId id="1146" r:id="rId26"/>
    <p:sldId id="1148" r:id="rId27"/>
    <p:sldId id="1147" r:id="rId28"/>
    <p:sldId id="1149" r:id="rId29"/>
    <p:sldId id="1152" r:id="rId30"/>
    <p:sldId id="1153" r:id="rId31"/>
    <p:sldId id="1155" r:id="rId32"/>
    <p:sldId id="1154" r:id="rId33"/>
    <p:sldId id="1156" r:id="rId34"/>
    <p:sldId id="1157" r:id="rId35"/>
    <p:sldId id="1158" r:id="rId36"/>
    <p:sldId id="1159" r:id="rId37"/>
    <p:sldId id="1160" r:id="rId38"/>
    <p:sldId id="1161" r:id="rId39"/>
    <p:sldId id="1162" r:id="rId40"/>
    <p:sldId id="1164" r:id="rId41"/>
    <p:sldId id="1165" r:id="rId42"/>
    <p:sldId id="1166" r:id="rId43"/>
    <p:sldId id="1168" r:id="rId44"/>
    <p:sldId id="1169" r:id="rId45"/>
    <p:sldId id="1170" r:id="rId46"/>
    <p:sldId id="1171" r:id="rId47"/>
    <p:sldId id="1172" r:id="rId48"/>
    <p:sldId id="1173" r:id="rId49"/>
    <p:sldId id="1175" r:id="rId50"/>
    <p:sldId id="1174" r:id="rId51"/>
    <p:sldId id="1177" r:id="rId52"/>
    <p:sldId id="1176" r:id="rId53"/>
    <p:sldId id="1178" r:id="rId54"/>
    <p:sldId id="1179" r:id="rId55"/>
    <p:sldId id="1180" r:id="rId56"/>
    <p:sldId id="1181" r:id="rId57"/>
    <p:sldId id="1185" r:id="rId58"/>
    <p:sldId id="1187" r:id="rId59"/>
    <p:sldId id="1184" r:id="rId60"/>
    <p:sldId id="1182" r:id="rId61"/>
    <p:sldId id="1183" r:id="rId62"/>
    <p:sldId id="1188" r:id="rId63"/>
    <p:sldId id="1190" r:id="rId64"/>
    <p:sldId id="1191" r:id="rId65"/>
    <p:sldId id="1192" r:id="rId66"/>
    <p:sldId id="1193" r:id="rId67"/>
    <p:sldId id="1194" r:id="rId68"/>
    <p:sldId id="1195" r:id="rId69"/>
    <p:sldId id="1196" r:id="rId70"/>
    <p:sldId id="1201" r:id="rId71"/>
    <p:sldId id="1198" r:id="rId72"/>
    <p:sldId id="1199" r:id="rId73"/>
    <p:sldId id="1202" r:id="rId74"/>
    <p:sldId id="1200" r:id="rId75"/>
    <p:sldId id="1203" r:id="rId76"/>
    <p:sldId id="1204" r:id="rId77"/>
  </p:sldIdLst>
  <p:sldSz cx="12192000" cy="6858000"/>
  <p:notesSz cx="6858000" cy="9144000"/>
  <p:custDataLst>
    <p:tags r:id="rId8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24" userDrawn="1">
          <p15:clr>
            <a:srgbClr val="A4A3A4"/>
          </p15:clr>
        </p15:guide>
        <p15:guide id="3" orient="horz" pos="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A0"/>
    <a:srgbClr val="6EBFF0"/>
    <a:srgbClr val="66ACD3"/>
    <a:srgbClr val="9AE0FF"/>
    <a:srgbClr val="011199"/>
    <a:srgbClr val="8FAADC"/>
    <a:srgbClr val="B9C2C9"/>
    <a:srgbClr val="E7E7E7"/>
    <a:srgbClr val="F8F8F8"/>
    <a:srgbClr val="C4C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7"/>
    <p:restoredTop sz="79095"/>
  </p:normalViewPr>
  <p:slideViewPr>
    <p:cSldViewPr snapToGrid="0" snapToObjects="1" showGuides="1">
      <p:cViewPr varScale="1">
        <p:scale>
          <a:sx n="102" d="100"/>
          <a:sy n="102" d="100"/>
        </p:scale>
        <p:origin x="488" y="184"/>
      </p:cViewPr>
      <p:guideLst>
        <p:guide pos="624"/>
        <p:guide orient="horz" pos="840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gs" Target="tags/tag1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8.0  (May 2020)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lighter header font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4G/5G material completely updated; older 2/2.5/3G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7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6" Type="http://schemas.openxmlformats.org/officeDocument/2006/relationships/notesSlide" Target="../notesSlides/notesSlide32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0" Type="http://schemas.openxmlformats.org/officeDocument/2006/relationships/notesSlide" Target="../notesSlides/notesSlide40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0" Type="http://schemas.openxmlformats.org/officeDocument/2006/relationships/notesSlide" Target="../notesSlides/notesSlide41.xml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0" Type="http://schemas.openxmlformats.org/officeDocument/2006/relationships/notesSlide" Target="../notesSlides/notesSlide42.xml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0" Type="http://schemas.openxmlformats.org/officeDocument/2006/relationships/notesSlide" Target="../notesSlides/notesSlide43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0" Type="http://schemas.openxmlformats.org/officeDocument/2006/relationships/notesSlide" Target="../notesSlides/notesSlide44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emf"/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4.emf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1" Type="http://schemas.openxmlformats.org/officeDocument/2006/relationships/notesSlide" Target="../notesSlides/notesSlide5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9" Type="http://schemas.openxmlformats.org/officeDocument/2006/relationships/image" Target="../media/image31.png"/><Relationship Id="rId28" Type="http://schemas.openxmlformats.org/officeDocument/2006/relationships/image" Target="../media/image30.png"/><Relationship Id="rId27" Type="http://schemas.openxmlformats.org/officeDocument/2006/relationships/image" Target="../media/image29.png"/><Relationship Id="rId26" Type="http://schemas.openxmlformats.org/officeDocument/2006/relationships/image" Target="../media/image28.png"/><Relationship Id="rId25" Type="http://schemas.openxmlformats.org/officeDocument/2006/relationships/image" Target="../media/image27.png"/><Relationship Id="rId24" Type="http://schemas.openxmlformats.org/officeDocument/2006/relationships/image" Target="../media/image26.png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32.png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2.png"/><Relationship Id="rId2" Type="http://schemas.openxmlformats.org/officeDocument/2006/relationships/image" Target="../media/image54.emf"/><Relationship Id="rId1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2.png"/><Relationship Id="rId2" Type="http://schemas.openxmlformats.org/officeDocument/2006/relationships/image" Target="../media/image54.emf"/><Relationship Id="rId1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7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Wireless and</a:t>
            </a:r>
            <a:endParaRPr lang="en-US" altLang="en-US" sz="5400" b="1" dirty="0">
              <a:solidFill>
                <a:srgbClr val="000099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Mobile Networks</a:t>
            </a:r>
            <a:endParaRPr lang="en-US" altLang="en-US" sz="5400" b="1" dirty="0">
              <a:solidFill>
                <a:srgbClr val="000099"/>
              </a:solidFill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A note on the use of these PowerPoint slides:</a:t>
            </a:r>
            <a:endParaRPr lang="en-US" altLang="en-US" sz="1800" dirty="0">
              <a:latin typeface="+mn-lt"/>
            </a:endParaRPr>
          </a:p>
          <a:p>
            <a:r>
              <a:rPr lang="en-US" altLang="en-US" sz="1400" dirty="0">
                <a:latin typeface="+mn-lt"/>
              </a:rPr>
              <a:t>We’</a:t>
            </a:r>
            <a:r>
              <a:rPr lang="en-US" altLang="ja-JP" sz="1400" dirty="0">
                <a:latin typeface="+mn-lt"/>
              </a:rPr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400" i="1" dirty="0">
                <a:latin typeface="+mn-lt"/>
              </a:rPr>
              <a:t>lot</a:t>
            </a:r>
            <a:r>
              <a:rPr lang="en-US" altLang="ja-JP" sz="1400" dirty="0">
                <a:latin typeface="+mn-lt"/>
              </a:rPr>
              <a:t> of work on our part. In return for use, we only ask the following:</a:t>
            </a:r>
            <a:endParaRPr lang="en-US" altLang="ja-JP" sz="1400" dirty="0">
              <a:latin typeface="+mn-lt"/>
            </a:endParaRPr>
          </a:p>
          <a:p>
            <a:pPr>
              <a:lnSpc>
                <a:spcPct val="85000"/>
              </a:lnSpc>
            </a:pPr>
            <a:endParaRPr lang="en-US" altLang="en-US" sz="1400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355" indent="-17335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1400" dirty="0">
              <a:latin typeface="Gill Sans MT" panose="020B0502020104020203" pitchFamily="34" charset="77"/>
            </a:endParaRPr>
          </a:p>
          <a:p>
            <a:pPr marL="290830" indent="-168275">
              <a:buClr>
                <a:srgbClr val="0000A8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use these slides (e.g., in a class) that you mention their source (after all, we’</a:t>
            </a:r>
            <a:r>
              <a:rPr lang="en-US" altLang="ja-JP" sz="1400" dirty="0">
                <a:latin typeface="+mn-lt"/>
                <a:cs typeface="Calibri" panose="020F0502020204030204" pitchFamily="34" charset="0"/>
              </a:rPr>
              <a:t>d like people to use our book!)</a:t>
            </a:r>
            <a:endParaRPr lang="en-US" altLang="ja-JP" sz="1400" dirty="0">
              <a:latin typeface="+mn-lt"/>
              <a:cs typeface="Calibri" panose="020F0502020204030204" pitchFamily="34" charset="0"/>
            </a:endParaRPr>
          </a:p>
          <a:p>
            <a:pPr marL="290830" indent="-168275">
              <a:buClr>
                <a:srgbClr val="0000A8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post any slides on a www site, that you note that they are adapted from (or perhaps identical to) our slides, and note our copyright of this material.</a:t>
            </a:r>
            <a:endParaRPr lang="en-US" altLang="en-US" sz="1400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1400" dirty="0">
                <a:latin typeface="+mn-lt"/>
              </a:rPr>
              <a:t>For a revision history, see the slide note for this page. </a:t>
            </a: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1400" dirty="0">
                <a:latin typeface="+mn-lt"/>
              </a:rPr>
              <a:t>Thanks and enjoy!  JFK/KWR</a:t>
            </a: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All material copyright 1996-2020</a:t>
            </a: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J.F Kurose and K.W. Ross, All Rights Reserved</a:t>
            </a:r>
            <a:endParaRPr lang="en-US" altLang="en-US" sz="1200" dirty="0">
              <a:latin typeface="+mn-lt"/>
            </a:endParaRPr>
          </a:p>
        </p:txBody>
      </p:sp>
      <p:pic>
        <p:nvPicPr>
          <p:cNvPr id="9" name="Picture 8" descr="A picture containing outdoor, water, bridge, building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245" name="Rectangle 64"/>
          <p:cNvSpPr>
            <a:spLocks noChangeArrowheads="1"/>
          </p:cNvSpPr>
          <p:nvPr/>
        </p:nvSpPr>
        <p:spPr bwMode="auto">
          <a:xfrm>
            <a:off x="5345112" y="1595439"/>
            <a:ext cx="5132387" cy="32940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6" name="Rectangle 240"/>
          <p:cNvSpPr>
            <a:spLocks noChangeArrowheads="1"/>
          </p:cNvSpPr>
          <p:nvPr/>
        </p:nvSpPr>
        <p:spPr bwMode="auto">
          <a:xfrm>
            <a:off x="5562600" y="1447800"/>
            <a:ext cx="2184400" cy="31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8" name="Oval 209"/>
          <p:cNvSpPr>
            <a:spLocks noChangeArrowheads="1"/>
          </p:cNvSpPr>
          <p:nvPr/>
        </p:nvSpPr>
        <p:spPr bwMode="auto">
          <a:xfrm>
            <a:off x="1460500" y="1438275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52" name="Rectangle 66"/>
          <p:cNvSpPr>
            <a:spLocks noChangeArrowheads="1"/>
          </p:cNvSpPr>
          <p:nvPr/>
        </p:nvSpPr>
        <p:spPr bwMode="auto">
          <a:xfrm>
            <a:off x="5537200" y="1362075"/>
            <a:ext cx="4787900" cy="25796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cs typeface="+mn-cs"/>
              </a:rPr>
              <a:t>ad hoc mode</a:t>
            </a:r>
            <a:endParaRPr lang="en-US" sz="28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cs typeface="+mn-cs"/>
              </a:rPr>
              <a:t>no base stations</a:t>
            </a:r>
            <a:endParaRPr lang="en-US" sz="28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cs typeface="+mn-cs"/>
              </a:rPr>
              <a:t>nodes can only transmit to other nodes within link coverage</a:t>
            </a:r>
            <a:endParaRPr lang="en-US" sz="28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cs typeface="+mn-cs"/>
              </a:rPr>
              <a:t>nodes organize themselves into a network: route among themselves</a:t>
            </a:r>
            <a:endParaRPr lang="en-US" sz="2800" dirty="0">
              <a:cs typeface="+mn-cs"/>
            </a:endParaRPr>
          </a:p>
        </p:txBody>
      </p:sp>
      <p:sp>
        <p:nvSpPr>
          <p:cNvPr id="254" name="Oval 138"/>
          <p:cNvSpPr>
            <a:spLocks noChangeArrowheads="1"/>
          </p:cNvSpPr>
          <p:nvPr/>
        </p:nvSpPr>
        <p:spPr bwMode="auto">
          <a:xfrm>
            <a:off x="2740025" y="2749550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0" name="Oval 199"/>
          <p:cNvSpPr>
            <a:spLocks noChangeArrowheads="1"/>
          </p:cNvSpPr>
          <p:nvPr/>
        </p:nvSpPr>
        <p:spPr bwMode="auto">
          <a:xfrm>
            <a:off x="2492375" y="4457700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39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8" name="Oval 204"/>
          <p:cNvSpPr>
            <a:spLocks noChangeArrowheads="1"/>
          </p:cNvSpPr>
          <p:nvPr/>
        </p:nvSpPr>
        <p:spPr bwMode="auto">
          <a:xfrm>
            <a:off x="1581150" y="2139950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73" name="Oval 113"/>
          <p:cNvSpPr>
            <a:spLocks noChangeArrowheads="1"/>
          </p:cNvSpPr>
          <p:nvPr/>
        </p:nvSpPr>
        <p:spPr bwMode="auto">
          <a:xfrm>
            <a:off x="2205038" y="2474913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47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83" name="Group 356"/>
          <p:cNvGrpSpPr/>
          <p:nvPr/>
        </p:nvGrpSpPr>
        <p:grpSpPr bwMode="auto">
          <a:xfrm>
            <a:off x="2100263" y="1943100"/>
            <a:ext cx="465137" cy="481013"/>
            <a:chOff x="313" y="1497"/>
            <a:chExt cx="1152" cy="1014"/>
          </a:xfrm>
        </p:grpSpPr>
        <p:pic>
          <p:nvPicPr>
            <p:cNvPr id="284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roup 356"/>
          <p:cNvGrpSpPr/>
          <p:nvPr/>
        </p:nvGrpSpPr>
        <p:grpSpPr bwMode="auto">
          <a:xfrm>
            <a:off x="3076575" y="5032375"/>
            <a:ext cx="463550" cy="479425"/>
            <a:chOff x="313" y="1497"/>
            <a:chExt cx="1152" cy="1014"/>
          </a:xfrm>
        </p:grpSpPr>
        <p:pic>
          <p:nvPicPr>
            <p:cNvPr id="288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roup 356"/>
          <p:cNvGrpSpPr/>
          <p:nvPr/>
        </p:nvGrpSpPr>
        <p:grpSpPr bwMode="auto">
          <a:xfrm>
            <a:off x="3360738" y="3335338"/>
            <a:ext cx="465137" cy="481012"/>
            <a:chOff x="313" y="1497"/>
            <a:chExt cx="1152" cy="1014"/>
          </a:xfrm>
        </p:grpSpPr>
        <p:pic>
          <p:nvPicPr>
            <p:cNvPr id="292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roup 356"/>
          <p:cNvGrpSpPr/>
          <p:nvPr/>
        </p:nvGrpSpPr>
        <p:grpSpPr bwMode="auto">
          <a:xfrm>
            <a:off x="2201863" y="2695575"/>
            <a:ext cx="465137" cy="479425"/>
            <a:chOff x="313" y="1497"/>
            <a:chExt cx="1152" cy="1014"/>
          </a:xfrm>
        </p:grpSpPr>
        <p:pic>
          <p:nvPicPr>
            <p:cNvPr id="295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roup 356"/>
          <p:cNvGrpSpPr/>
          <p:nvPr/>
        </p:nvGrpSpPr>
        <p:grpSpPr bwMode="auto">
          <a:xfrm>
            <a:off x="2841625" y="3019425"/>
            <a:ext cx="465138" cy="481013"/>
            <a:chOff x="313" y="1497"/>
            <a:chExt cx="1152" cy="1014"/>
          </a:xfrm>
        </p:grpSpPr>
        <p:pic>
          <p:nvPicPr>
            <p:cNvPr id="298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network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378325" y="1546225"/>
            <a:ext cx="167385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single hop</a:t>
            </a:r>
            <a:endParaRPr lang="en-US" sz="2800" dirty="0">
              <a:solidFill>
                <a:srgbClr val="000099"/>
              </a:solidFill>
              <a:latin typeface="+mn-lt"/>
              <a:cs typeface="+mn-cs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7505700" y="1565275"/>
            <a:ext cx="218187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multiple hops</a:t>
            </a:r>
            <a:endParaRPr lang="en-US" sz="2800" dirty="0">
              <a:solidFill>
                <a:srgbClr val="000099"/>
              </a:solidFill>
              <a:latin typeface="+mn-lt"/>
              <a:cs typeface="+mn-cs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1118316" y="2387600"/>
            <a:ext cx="218297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  <a:endParaRPr lang="en-US" sz="2800" dirty="0">
              <a:solidFill>
                <a:srgbClr val="000099"/>
              </a:solidFill>
              <a:latin typeface="+mn-lt"/>
              <a:cs typeface="+mn-cs"/>
            </a:endParaRPr>
          </a:p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(e.g., APs)</a:t>
            </a:r>
            <a:endParaRPr lang="en-US" sz="2800" dirty="0">
              <a:solidFill>
                <a:srgbClr val="000099"/>
              </a:solidFill>
              <a:latin typeface="+mn-lt"/>
              <a:cs typeface="+mn-cs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1269963" y="4057650"/>
            <a:ext cx="1898726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no</a:t>
            </a:r>
            <a:endParaRPr lang="en-US" sz="2400" i="1" dirty="0">
              <a:solidFill>
                <a:srgbClr val="000099"/>
              </a:solidFill>
              <a:latin typeface="+mn-lt"/>
              <a:cs typeface="+mn-cs"/>
            </a:endParaRPr>
          </a:p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  <a:endParaRPr lang="en-US" sz="2400" i="1" dirty="0">
              <a:solidFill>
                <a:srgbClr val="000099"/>
              </a:solidFill>
              <a:latin typeface="+mn-lt"/>
              <a:cs typeface="+mn-cs"/>
            </a:endParaRPr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3543300" y="2243138"/>
            <a:ext cx="3022599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connects to  base station (WiFi, cellular) which connects to  larger Internet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3517900" y="3854450"/>
            <a:ext cx="3365500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cs typeface="+mn-cs"/>
              </a:rPr>
              <a:t>Internet (Bluetooth, ad hoc nets)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7083114" y="2247900"/>
            <a:ext cx="382618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may have to relay through several wireless nodes to connect to larger </a:t>
            </a:r>
            <a:endParaRPr lang="en-US" sz="2400" dirty="0">
              <a:latin typeface="+mn-lt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Internet: </a:t>
            </a:r>
            <a:r>
              <a:rPr lang="en-US" sz="2400" i="1" dirty="0">
                <a:latin typeface="+mn-lt"/>
                <a:cs typeface="+mn-cs"/>
              </a:rPr>
              <a:t>mesh net</a:t>
            </a:r>
            <a:endParaRPr lang="en-US" sz="2400" i="1" dirty="0">
              <a:latin typeface="+mn-lt"/>
              <a:cs typeface="+mn-cs"/>
            </a:endParaRP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7082411" y="3856038"/>
            <a:ext cx="4004689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 Internet. May have to relay to reach other  a given wireless node MANET, VANET</a:t>
            </a:r>
            <a:endParaRPr lang="en-US" sz="2400" i="1" dirty="0">
              <a:latin typeface="+mn-lt"/>
              <a:cs typeface="+mn-cs"/>
            </a:endParaRPr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1041400" y="1568450"/>
            <a:ext cx="10172700" cy="3849688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>
            <a:off x="3390900" y="1592263"/>
            <a:ext cx="0" cy="38179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>
            <a:off x="6916738" y="1592263"/>
            <a:ext cx="30162" cy="38433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28700" y="2058194"/>
            <a:ext cx="10185400" cy="0"/>
          </a:xfrm>
          <a:prstGeom prst="line">
            <a:avLst/>
          </a:prstGeom>
          <a:ln w="22225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rgbClr val="0000A8"/>
              </a:buClr>
              <a:defRPr/>
            </a:pPr>
            <a:r>
              <a:rPr lang="en-US" dirty="0"/>
              <a:t>Wireless links and network characteristics </a:t>
            </a:r>
            <a:endParaRPr lang="en-US" dirty="0"/>
          </a:p>
          <a:p>
            <a:pPr>
              <a:buClr>
                <a:schemeClr val="bg1">
                  <a:lumMod val="8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WiFi: 802.11 wireless LANs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Cellular networks: 4G and 5G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chemeClr val="bg1">
                    <a:lumMod val="85000"/>
                  </a:schemeClr>
                </a:solidFill>
              </a:rPr>
              <a:t>Mobility</a:t>
            </a:r>
            <a:endParaRPr lang="en-US" sz="35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principles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 </a:t>
            </a:r>
            <a:r>
              <a:rPr lang="en-US" sz="3600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745674" y="1310821"/>
            <a:ext cx="10744200" cy="69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charset="0"/>
              <a:buNone/>
              <a:defRPr/>
            </a:pPr>
            <a:r>
              <a:rPr lang="en-US" sz="3200" i="1" dirty="0">
                <a:solidFill>
                  <a:srgbClr val="0000A8"/>
                </a:solidFill>
              </a:rPr>
              <a:t>important</a:t>
            </a:r>
            <a:r>
              <a:rPr lang="en-US" sz="3200" i="1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differences from wired link ….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58593" y="1894115"/>
            <a:ext cx="8354785" cy="374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87655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</a:rPr>
              <a:t>decreased signal strength</a:t>
            </a:r>
            <a:r>
              <a:rPr lang="en-US" sz="2800" i="1" dirty="0">
                <a:solidFill>
                  <a:srgbClr val="C00000"/>
                </a:solidFill>
              </a:rPr>
              <a:t>: </a:t>
            </a:r>
            <a:r>
              <a:rPr lang="en-US" sz="2800" dirty="0"/>
              <a:t>radio signal attenuates as it propagates through matter (path loss)</a:t>
            </a:r>
            <a:endParaRPr lang="en-US" sz="2800" dirty="0"/>
          </a:p>
          <a:p>
            <a:pPr lvl="1" indent="-287655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</a:rPr>
              <a:t>interference from other sources: </a:t>
            </a:r>
            <a:r>
              <a:rPr lang="en-US" sz="2800" dirty="0"/>
              <a:t>wireless network frequencies (e.g., 2.4 GHz) shared by many devices (e.g., WiFi, cellular, motors): interference </a:t>
            </a:r>
            <a:endParaRPr lang="en-US" sz="2800" dirty="0"/>
          </a:p>
          <a:p>
            <a:pPr lvl="1" indent="-287655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</a:rPr>
              <a:t>multipath propagation: </a:t>
            </a:r>
            <a:r>
              <a:rPr lang="en-US" sz="2800" dirty="0"/>
              <a:t>radio signal reflects off objects ground, arriving at destination at slightly different times</a:t>
            </a:r>
            <a:endParaRPr lang="en-US" sz="2400" dirty="0">
              <a:latin typeface="Gill Sans MT" panose="020B0502020104020203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03514" y="5730422"/>
            <a:ext cx="10744200" cy="90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charset="0"/>
              <a:buNone/>
              <a:defRPr/>
            </a:pPr>
            <a:r>
              <a:rPr lang="en-US" dirty="0"/>
              <a:t>…. make communication across (even a point to point) wireless link much more “difficult” </a:t>
            </a:r>
            <a:endParaRPr lang="en-US" dirty="0"/>
          </a:p>
          <a:p>
            <a:pPr>
              <a:lnSpc>
                <a:spcPct val="80000"/>
              </a:lnSpc>
              <a:defRPr/>
            </a:pPr>
            <a:endParaRPr lang="en-US" sz="2400" dirty="0">
              <a:latin typeface="Gill Sans MT" panose="020B0502020104020203" charset="0"/>
            </a:endParaRPr>
          </a:p>
        </p:txBody>
      </p:sp>
      <p:sp>
        <p:nvSpPr>
          <p:cNvPr id="9" name="Oval 23"/>
          <p:cNvSpPr>
            <a:spLocks noChangeArrowheads="1"/>
          </p:cNvSpPr>
          <p:nvPr/>
        </p:nvSpPr>
        <p:spPr bwMode="auto">
          <a:xfrm>
            <a:off x="10080171" y="3641953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" name="Group 361"/>
          <p:cNvGrpSpPr/>
          <p:nvPr/>
        </p:nvGrpSpPr>
        <p:grpSpPr bwMode="auto">
          <a:xfrm>
            <a:off x="10627859" y="3803878"/>
            <a:ext cx="396875" cy="388937"/>
            <a:chOff x="2967" y="478"/>
            <a:chExt cx="788" cy="625"/>
          </a:xfrm>
        </p:grpSpPr>
        <p:pic>
          <p:nvPicPr>
            <p:cNvPr id="11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356"/>
          <p:cNvGrpSpPr/>
          <p:nvPr/>
        </p:nvGrpSpPr>
        <p:grpSpPr bwMode="auto">
          <a:xfrm>
            <a:off x="10465934" y="4251553"/>
            <a:ext cx="282575" cy="344487"/>
            <a:chOff x="313" y="1497"/>
            <a:chExt cx="1152" cy="1014"/>
          </a:xfrm>
        </p:grpSpPr>
        <p:pic>
          <p:nvPicPr>
            <p:cNvPr id="14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403"/>
          <p:cNvGrpSpPr/>
          <p:nvPr/>
        </p:nvGrpSpPr>
        <p:grpSpPr bwMode="auto">
          <a:xfrm>
            <a:off x="10172246" y="3916590"/>
            <a:ext cx="444500" cy="381000"/>
            <a:chOff x="2751" y="1851"/>
            <a:chExt cx="462" cy="478"/>
          </a:xfrm>
        </p:grpSpPr>
        <p:pic>
          <p:nvPicPr>
            <p:cNvPr id="18" name="Picture 364" descr="iphone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9446533" y="920525"/>
            <a:ext cx="2252663" cy="2286000"/>
            <a:chOff x="9207046" y="898753"/>
            <a:chExt cx="2252663" cy="2286000"/>
          </a:xfrm>
        </p:grpSpPr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9207046" y="898753"/>
              <a:ext cx="2252663" cy="2286000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0" name="Group 142"/>
            <p:cNvGrpSpPr/>
            <p:nvPr/>
          </p:nvGrpSpPr>
          <p:grpSpPr bwMode="auto">
            <a:xfrm>
              <a:off x="10130971" y="1579790"/>
              <a:ext cx="458788" cy="619125"/>
              <a:chOff x="5955030" y="3031808"/>
              <a:chExt cx="914400" cy="1398587"/>
            </a:xfrm>
          </p:grpSpPr>
          <p:grpSp>
            <p:nvGrpSpPr>
              <p:cNvPr id="21" name="Group 398"/>
              <p:cNvGrpSpPr/>
              <p:nvPr/>
            </p:nvGrpSpPr>
            <p:grpSpPr bwMode="auto">
              <a:xfrm>
                <a:off x="6097905" y="3403283"/>
                <a:ext cx="596900" cy="1027112"/>
                <a:chOff x="3130" y="3288"/>
                <a:chExt cx="410" cy="742"/>
              </a:xfrm>
            </p:grpSpPr>
            <p:sp>
              <p:nvSpPr>
                <p:cNvPr id="23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4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5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7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8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pic>
            <p:nvPicPr>
              <p:cNvPr id="22" name="Picture 399" descr="cell_tower_radiation cop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030" y="3031808"/>
                <a:ext cx="914400" cy="73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" name="Group 356"/>
            <p:cNvGrpSpPr/>
            <p:nvPr/>
          </p:nvGrpSpPr>
          <p:grpSpPr bwMode="auto">
            <a:xfrm>
              <a:off x="10669134" y="1711553"/>
              <a:ext cx="465137" cy="481012"/>
              <a:chOff x="313" y="1497"/>
              <a:chExt cx="1152" cy="1014"/>
            </a:xfrm>
          </p:grpSpPr>
          <p:pic>
            <p:nvPicPr>
              <p:cNvPr id="39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" name="Group 356"/>
            <p:cNvGrpSpPr/>
            <p:nvPr/>
          </p:nvGrpSpPr>
          <p:grpSpPr bwMode="auto">
            <a:xfrm>
              <a:off x="10561184" y="2510065"/>
              <a:ext cx="333375" cy="368300"/>
              <a:chOff x="313" y="1497"/>
              <a:chExt cx="1152" cy="1014"/>
            </a:xfrm>
          </p:grpSpPr>
          <p:pic>
            <p:nvPicPr>
              <p:cNvPr id="4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" name="Group 356"/>
            <p:cNvGrpSpPr/>
            <p:nvPr/>
          </p:nvGrpSpPr>
          <p:grpSpPr bwMode="auto">
            <a:xfrm>
              <a:off x="10038896" y="2595790"/>
              <a:ext cx="282575" cy="344488"/>
              <a:chOff x="313" y="1497"/>
              <a:chExt cx="1152" cy="1014"/>
            </a:xfrm>
          </p:grpSpPr>
          <p:pic>
            <p:nvPicPr>
              <p:cNvPr id="45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" name="Group 403"/>
            <p:cNvGrpSpPr/>
            <p:nvPr/>
          </p:nvGrpSpPr>
          <p:grpSpPr bwMode="auto">
            <a:xfrm>
              <a:off x="9745209" y="2259240"/>
              <a:ext cx="444500" cy="382588"/>
              <a:chOff x="2751" y="1851"/>
              <a:chExt cx="462" cy="478"/>
            </a:xfrm>
          </p:grpSpPr>
          <p:pic>
            <p:nvPicPr>
              <p:cNvPr id="48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" name="Group 356"/>
            <p:cNvGrpSpPr/>
            <p:nvPr/>
          </p:nvGrpSpPr>
          <p:grpSpPr bwMode="auto">
            <a:xfrm>
              <a:off x="10121446" y="1009878"/>
              <a:ext cx="446088" cy="385762"/>
              <a:chOff x="313" y="1497"/>
              <a:chExt cx="1152" cy="1014"/>
            </a:xfrm>
          </p:grpSpPr>
          <p:pic>
            <p:nvPicPr>
              <p:cNvPr id="5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" name="Group 403"/>
            <p:cNvGrpSpPr/>
            <p:nvPr/>
          </p:nvGrpSpPr>
          <p:grpSpPr bwMode="auto">
            <a:xfrm>
              <a:off x="9318171" y="2138590"/>
              <a:ext cx="446088" cy="381000"/>
              <a:chOff x="2751" y="1851"/>
              <a:chExt cx="462" cy="478"/>
            </a:xfrm>
          </p:grpSpPr>
          <p:pic>
            <p:nvPicPr>
              <p:cNvPr id="54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 </a:t>
            </a:r>
            <a:r>
              <a:rPr lang="en-US" sz="3600" dirty="0"/>
              <a:t>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889000" y="1349375"/>
            <a:ext cx="6502400" cy="5197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defRPr/>
            </a:pPr>
            <a:r>
              <a:rPr lang="en-US" sz="3200" kern="0" dirty="0">
                <a:cs typeface="+mn-cs"/>
              </a:rPr>
              <a:t>SNR: signal-to-noise ratio</a:t>
            </a:r>
            <a:endParaRPr lang="en-US" sz="3200" kern="0" dirty="0">
              <a:cs typeface="+mn-cs"/>
            </a:endParaRPr>
          </a:p>
          <a:p>
            <a:pPr lvl="1">
              <a:defRPr/>
            </a:pPr>
            <a:r>
              <a:rPr lang="en-US" sz="2800" kern="0" dirty="0"/>
              <a:t>larger SNR – easier to extract signal from noise (a “good thing”)</a:t>
            </a:r>
            <a:endParaRPr lang="en-US" sz="2800" kern="0" dirty="0"/>
          </a:p>
          <a:p>
            <a:pPr>
              <a:defRPr/>
            </a:pPr>
            <a:r>
              <a:rPr lang="en-US" sz="3200" kern="0" dirty="0">
                <a:solidFill>
                  <a:srgbClr val="C00000"/>
                </a:solidFill>
                <a:cs typeface="+mn-cs"/>
              </a:rPr>
              <a:t>SNR versus BER tradeoffs</a:t>
            </a:r>
            <a:endParaRPr lang="en-US" sz="3200" kern="0" dirty="0">
              <a:solidFill>
                <a:srgbClr val="C00000"/>
              </a:solidFill>
              <a:cs typeface="+mn-cs"/>
            </a:endParaRPr>
          </a:p>
          <a:p>
            <a:pPr lvl="1">
              <a:defRPr/>
            </a:pPr>
            <a:r>
              <a:rPr lang="en-US" sz="2800" i="1" kern="0" dirty="0">
                <a:solidFill>
                  <a:srgbClr val="000099"/>
                </a:solidFill>
              </a:rPr>
              <a:t>given physical layer:</a:t>
            </a:r>
            <a:r>
              <a:rPr lang="en-US" sz="2800" kern="0" dirty="0"/>
              <a:t> increase power -&gt; increase SNR-&gt;decrease BER</a:t>
            </a:r>
            <a:endParaRPr lang="en-US" sz="2800" kern="0" dirty="0"/>
          </a:p>
          <a:p>
            <a:pPr lvl="1">
              <a:defRPr/>
            </a:pPr>
            <a:r>
              <a:rPr lang="en-US" sz="2800" i="1" kern="0" dirty="0">
                <a:solidFill>
                  <a:srgbClr val="000099"/>
                </a:solidFill>
              </a:rPr>
              <a:t>given SNR:</a:t>
            </a:r>
            <a:r>
              <a:rPr lang="en-US" sz="2800" kern="0" dirty="0"/>
              <a:t> choose physical layer that meets BER requirement, giving highest throughput</a:t>
            </a:r>
            <a:endParaRPr lang="en-US" sz="2800" kern="0" dirty="0"/>
          </a:p>
          <a:p>
            <a:pPr lvl="2">
              <a:lnSpc>
                <a:spcPct val="90000"/>
              </a:lnSpc>
              <a:defRPr/>
            </a:pPr>
            <a:r>
              <a:rPr lang="en-US" sz="2400" kern="0" dirty="0">
                <a:latin typeface="+mn-lt"/>
              </a:rPr>
              <a:t>SNR may change with mobility: dynamically adapt physical layer (modulation technique, rate) </a:t>
            </a:r>
            <a:endParaRPr lang="en-US" sz="2400" kern="0" dirty="0">
              <a:latin typeface="+mn-lt"/>
            </a:endParaRPr>
          </a:p>
          <a:p>
            <a:pPr lvl="1">
              <a:defRPr/>
            </a:pPr>
            <a:endParaRPr lang="en-US" sz="2000" kern="0" dirty="0">
              <a:latin typeface="Gill Sans MT" panose="020B0502020104020203" charset="0"/>
            </a:endParaRPr>
          </a:p>
        </p:txBody>
      </p:sp>
      <p:sp>
        <p:nvSpPr>
          <p:cNvPr id="39" name="Freeform 4"/>
          <p:cNvSpPr/>
          <p:nvPr/>
        </p:nvSpPr>
        <p:spPr bwMode="auto">
          <a:xfrm>
            <a:off x="8480425" y="1819275"/>
            <a:ext cx="609600" cy="2527300"/>
          </a:xfrm>
          <a:custGeom>
            <a:avLst/>
            <a:gdLst>
              <a:gd name="T0" fmla="*/ 0 w 384"/>
              <a:gd name="T1" fmla="*/ 0 h 1592"/>
              <a:gd name="T2" fmla="*/ 2147483647 w 384"/>
              <a:gd name="T3" fmla="*/ 2147483647 h 1592"/>
              <a:gd name="T4" fmla="*/ 2147483647 w 384"/>
              <a:gd name="T5" fmla="*/ 2147483647 h 1592"/>
              <a:gd name="T6" fmla="*/ 2147483647 w 384"/>
              <a:gd name="T7" fmla="*/ 2147483647 h 15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4" h="1592">
                <a:moveTo>
                  <a:pt x="0" y="0"/>
                </a:moveTo>
                <a:cubicBezTo>
                  <a:pt x="66" y="110"/>
                  <a:pt x="133" y="220"/>
                  <a:pt x="184" y="384"/>
                </a:cubicBezTo>
                <a:cubicBezTo>
                  <a:pt x="235" y="548"/>
                  <a:pt x="271" y="783"/>
                  <a:pt x="304" y="984"/>
                </a:cubicBezTo>
                <a:cubicBezTo>
                  <a:pt x="337" y="1185"/>
                  <a:pt x="371" y="1492"/>
                  <a:pt x="384" y="1592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0" name="Freeform 5"/>
          <p:cNvSpPr/>
          <p:nvPr/>
        </p:nvSpPr>
        <p:spPr bwMode="auto">
          <a:xfrm>
            <a:off x="9128125" y="1489075"/>
            <a:ext cx="685800" cy="2857500"/>
          </a:xfrm>
          <a:custGeom>
            <a:avLst/>
            <a:gdLst>
              <a:gd name="T0" fmla="*/ 0 w 432"/>
              <a:gd name="T1" fmla="*/ 0 h 1800"/>
              <a:gd name="T2" fmla="*/ 2147483647 w 432"/>
              <a:gd name="T3" fmla="*/ 2147483647 h 1800"/>
              <a:gd name="T4" fmla="*/ 2147483647 w 432"/>
              <a:gd name="T5" fmla="*/ 2147483647 h 1800"/>
              <a:gd name="T6" fmla="*/ 2147483647 w 432"/>
              <a:gd name="T7" fmla="*/ 2147483647 h 1800"/>
              <a:gd name="T8" fmla="*/ 2147483647 w 432"/>
              <a:gd name="T9" fmla="*/ 2147483647 h 1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2" h="1800">
                <a:moveTo>
                  <a:pt x="0" y="0"/>
                </a:moveTo>
                <a:cubicBezTo>
                  <a:pt x="62" y="98"/>
                  <a:pt x="125" y="196"/>
                  <a:pt x="168" y="296"/>
                </a:cubicBezTo>
                <a:cubicBezTo>
                  <a:pt x="211" y="396"/>
                  <a:pt x="224" y="451"/>
                  <a:pt x="256" y="600"/>
                </a:cubicBezTo>
                <a:cubicBezTo>
                  <a:pt x="288" y="749"/>
                  <a:pt x="331" y="992"/>
                  <a:pt x="360" y="1192"/>
                </a:cubicBezTo>
                <a:cubicBezTo>
                  <a:pt x="389" y="1392"/>
                  <a:pt x="410" y="1596"/>
                  <a:pt x="432" y="180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1" name="Freeform 6"/>
          <p:cNvSpPr/>
          <p:nvPr/>
        </p:nvSpPr>
        <p:spPr bwMode="auto">
          <a:xfrm>
            <a:off x="10042525" y="1489075"/>
            <a:ext cx="647700" cy="2844800"/>
          </a:xfrm>
          <a:custGeom>
            <a:avLst/>
            <a:gdLst>
              <a:gd name="T0" fmla="*/ 0 w 408"/>
              <a:gd name="T1" fmla="*/ 0 h 1792"/>
              <a:gd name="T2" fmla="*/ 2147483647 w 408"/>
              <a:gd name="T3" fmla="*/ 2147483647 h 1792"/>
              <a:gd name="T4" fmla="*/ 2147483647 w 408"/>
              <a:gd name="T5" fmla="*/ 2147483647 h 1792"/>
              <a:gd name="T6" fmla="*/ 2147483647 w 408"/>
              <a:gd name="T7" fmla="*/ 2147483647 h 1792"/>
              <a:gd name="T8" fmla="*/ 2147483647 w 408"/>
              <a:gd name="T9" fmla="*/ 2147483647 h 1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8" h="1792">
                <a:moveTo>
                  <a:pt x="0" y="0"/>
                </a:moveTo>
                <a:cubicBezTo>
                  <a:pt x="56" y="98"/>
                  <a:pt x="113" y="197"/>
                  <a:pt x="152" y="296"/>
                </a:cubicBezTo>
                <a:cubicBezTo>
                  <a:pt x="191" y="395"/>
                  <a:pt x="200" y="443"/>
                  <a:pt x="232" y="592"/>
                </a:cubicBezTo>
                <a:cubicBezTo>
                  <a:pt x="264" y="741"/>
                  <a:pt x="315" y="992"/>
                  <a:pt x="344" y="1192"/>
                </a:cubicBezTo>
                <a:cubicBezTo>
                  <a:pt x="373" y="1392"/>
                  <a:pt x="397" y="1691"/>
                  <a:pt x="408" y="1792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8472488" y="1476375"/>
            <a:ext cx="2862262" cy="2878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>
            <a:off x="8472488" y="1970088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>
            <a:off x="8482013" y="2436813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>
            <a:off x="8491538" y="2917825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>
            <a:off x="8501063" y="3384550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>
            <a:off x="8510588" y="3865563"/>
            <a:ext cx="284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>
            <a:off x="9221788" y="1476375"/>
            <a:ext cx="0" cy="2878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>
            <a:off x="9928225" y="1493838"/>
            <a:ext cx="0" cy="28781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>
            <a:off x="10634663" y="1482725"/>
            <a:ext cx="0" cy="2878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1" name="Text Box 16"/>
          <p:cNvSpPr txBox="1">
            <a:spLocks noChangeArrowheads="1"/>
          </p:cNvSpPr>
          <p:nvPr/>
        </p:nvSpPr>
        <p:spPr bwMode="auto">
          <a:xfrm>
            <a:off x="9034463" y="4332288"/>
            <a:ext cx="352425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 Box 17"/>
          <p:cNvSpPr txBox="1">
            <a:spLocks noChangeArrowheads="1"/>
          </p:cNvSpPr>
          <p:nvPr/>
        </p:nvSpPr>
        <p:spPr bwMode="auto">
          <a:xfrm>
            <a:off x="9742488" y="4333875"/>
            <a:ext cx="352425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20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 Box 18"/>
          <p:cNvSpPr txBox="1">
            <a:spLocks noChangeArrowheads="1"/>
          </p:cNvSpPr>
          <p:nvPr/>
        </p:nvSpPr>
        <p:spPr bwMode="auto">
          <a:xfrm>
            <a:off x="10433050" y="4337050"/>
            <a:ext cx="352425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30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 Box 19"/>
          <p:cNvSpPr txBox="1">
            <a:spLocks noChangeArrowheads="1"/>
          </p:cNvSpPr>
          <p:nvPr/>
        </p:nvSpPr>
        <p:spPr bwMode="auto">
          <a:xfrm>
            <a:off x="11155363" y="4340225"/>
            <a:ext cx="352425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40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5" name="Line 20"/>
          <p:cNvSpPr>
            <a:spLocks noChangeShapeType="1"/>
          </p:cNvSpPr>
          <p:nvPr/>
        </p:nvSpPr>
        <p:spPr bwMode="auto">
          <a:xfrm>
            <a:off x="8332788" y="5965825"/>
            <a:ext cx="431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6" name="Line 21"/>
          <p:cNvSpPr>
            <a:spLocks noChangeShapeType="1"/>
          </p:cNvSpPr>
          <p:nvPr/>
        </p:nvSpPr>
        <p:spPr bwMode="auto">
          <a:xfrm>
            <a:off x="8332788" y="5572125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7" name="Line 22"/>
          <p:cNvSpPr>
            <a:spLocks noChangeShapeType="1"/>
          </p:cNvSpPr>
          <p:nvPr/>
        </p:nvSpPr>
        <p:spPr bwMode="auto">
          <a:xfrm>
            <a:off x="8345488" y="5153025"/>
            <a:ext cx="393700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8" name="Text Box 23"/>
          <p:cNvSpPr txBox="1">
            <a:spLocks noChangeArrowheads="1"/>
          </p:cNvSpPr>
          <p:nvPr/>
        </p:nvSpPr>
        <p:spPr bwMode="auto">
          <a:xfrm>
            <a:off x="8769350" y="4968875"/>
            <a:ext cx="191475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QAM256 (8 Mbps)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9" name="Text Box 24"/>
          <p:cNvSpPr txBox="1">
            <a:spLocks noChangeArrowheads="1"/>
          </p:cNvSpPr>
          <p:nvPr/>
        </p:nvSpPr>
        <p:spPr bwMode="auto">
          <a:xfrm>
            <a:off x="8756650" y="5360988"/>
            <a:ext cx="179773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QAM16 (4 Mbps)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0" name="Text Box 25"/>
          <p:cNvSpPr txBox="1">
            <a:spLocks noChangeArrowheads="1"/>
          </p:cNvSpPr>
          <p:nvPr/>
        </p:nvSpPr>
        <p:spPr bwMode="auto">
          <a:xfrm>
            <a:off x="8772525" y="5767388"/>
            <a:ext cx="15476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BPSK (1 Mbps)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1" name="Text Box 26"/>
          <p:cNvSpPr txBox="1">
            <a:spLocks noChangeArrowheads="1"/>
          </p:cNvSpPr>
          <p:nvPr/>
        </p:nvSpPr>
        <p:spPr bwMode="auto">
          <a:xfrm>
            <a:off x="9442450" y="4532313"/>
            <a:ext cx="89535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SNR(dB)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 rot="-5400000">
            <a:off x="7633494" y="2805906"/>
            <a:ext cx="484188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Gill Sans MT" panose="020B0502020104020203" charset="0"/>
              </a:rPr>
              <a:t>BER</a:t>
            </a:r>
            <a:endParaRPr lang="en-US" sz="1400" dirty="0">
              <a:solidFill>
                <a:srgbClr val="000000"/>
              </a:solidFill>
              <a:latin typeface="Gill Sans MT" panose="020B0502020104020203" charset="0"/>
            </a:endParaRPr>
          </a:p>
        </p:txBody>
      </p:sp>
      <p:sp>
        <p:nvSpPr>
          <p:cNvPr id="63" name="Text Box 28"/>
          <p:cNvSpPr txBox="1">
            <a:spLocks noChangeArrowheads="1"/>
          </p:cNvSpPr>
          <p:nvPr/>
        </p:nvSpPr>
        <p:spPr bwMode="auto">
          <a:xfrm>
            <a:off x="7958138" y="1339850"/>
            <a:ext cx="442912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-1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7977188" y="1820863"/>
            <a:ext cx="442912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-2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5" name="Text Box 30"/>
          <p:cNvSpPr txBox="1">
            <a:spLocks noChangeArrowheads="1"/>
          </p:cNvSpPr>
          <p:nvPr/>
        </p:nvSpPr>
        <p:spPr bwMode="auto">
          <a:xfrm>
            <a:off x="7967663" y="2287588"/>
            <a:ext cx="442912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6" name="Text Box 31"/>
          <p:cNvSpPr txBox="1">
            <a:spLocks noChangeArrowheads="1"/>
          </p:cNvSpPr>
          <p:nvPr/>
        </p:nvSpPr>
        <p:spPr bwMode="auto">
          <a:xfrm>
            <a:off x="7977188" y="3221038"/>
            <a:ext cx="442912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-5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7" name="Text Box 32"/>
          <p:cNvSpPr txBox="1">
            <a:spLocks noChangeArrowheads="1"/>
          </p:cNvSpPr>
          <p:nvPr/>
        </p:nvSpPr>
        <p:spPr bwMode="auto">
          <a:xfrm>
            <a:off x="7981950" y="3702050"/>
            <a:ext cx="442913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-6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" name="Text Box 33"/>
          <p:cNvSpPr txBox="1">
            <a:spLocks noChangeArrowheads="1"/>
          </p:cNvSpPr>
          <p:nvPr/>
        </p:nvSpPr>
        <p:spPr bwMode="auto">
          <a:xfrm>
            <a:off x="7972425" y="4197350"/>
            <a:ext cx="442913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-7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9" name="Text Box 34"/>
          <p:cNvSpPr txBox="1">
            <a:spLocks noChangeArrowheads="1"/>
          </p:cNvSpPr>
          <p:nvPr/>
        </p:nvSpPr>
        <p:spPr bwMode="auto">
          <a:xfrm>
            <a:off x="7959725" y="2776538"/>
            <a:ext cx="442913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  <a:endParaRPr lang="en-US" sz="1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 </a:t>
            </a:r>
            <a:r>
              <a:rPr lang="en-US" sz="3600" dirty="0"/>
              <a:t>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pSp>
        <p:nvGrpSpPr>
          <p:cNvPr id="107" name="Group 356"/>
          <p:cNvGrpSpPr/>
          <p:nvPr/>
        </p:nvGrpSpPr>
        <p:grpSpPr bwMode="auto">
          <a:xfrm>
            <a:off x="3491706" y="2438400"/>
            <a:ext cx="627062" cy="642937"/>
            <a:chOff x="313" y="1497"/>
            <a:chExt cx="1152" cy="1014"/>
          </a:xfrm>
        </p:grpSpPr>
        <p:pic>
          <p:nvPicPr>
            <p:cNvPr id="108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Rectangle 3"/>
          <p:cNvSpPr txBox="1">
            <a:spLocks noChangeArrowheads="1"/>
          </p:cNvSpPr>
          <p:nvPr/>
        </p:nvSpPr>
        <p:spPr bwMode="auto">
          <a:xfrm>
            <a:off x="793750" y="1150938"/>
            <a:ext cx="10941050" cy="1117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buFont typeface="Wingdings" panose="05000000000000000000" charset="0"/>
              <a:buNone/>
              <a:defRPr/>
            </a:pPr>
            <a:r>
              <a:rPr lang="en-US" kern="0" dirty="0">
                <a:cs typeface="+mn-cs"/>
              </a:rPr>
              <a:t>Multiple wireless senders, receivers create additional problems (beyond multiple access):</a:t>
            </a:r>
            <a:endParaRPr lang="en-US" kern="0" dirty="0">
              <a:cs typeface="+mn-cs"/>
            </a:endParaRPr>
          </a:p>
        </p:txBody>
      </p:sp>
      <p:sp>
        <p:nvSpPr>
          <p:cNvPr id="111" name="Freeform 7"/>
          <p:cNvSpPr/>
          <p:nvPr/>
        </p:nvSpPr>
        <p:spPr bwMode="auto">
          <a:xfrm>
            <a:off x="2026443" y="2281237"/>
            <a:ext cx="2020888" cy="1085850"/>
          </a:xfrm>
          <a:custGeom>
            <a:avLst/>
            <a:gdLst>
              <a:gd name="T0" fmla="*/ 2147483647 w 1273"/>
              <a:gd name="T1" fmla="*/ 2147483647 h 684"/>
              <a:gd name="T2" fmla="*/ 2147483647 w 1273"/>
              <a:gd name="T3" fmla="*/ 0 h 684"/>
              <a:gd name="T4" fmla="*/ 2147483647 w 1273"/>
              <a:gd name="T5" fmla="*/ 2147483647 h 684"/>
              <a:gd name="T6" fmla="*/ 2147483647 w 1273"/>
              <a:gd name="T7" fmla="*/ 2147483647 h 684"/>
              <a:gd name="T8" fmla="*/ 2147483647 w 1273"/>
              <a:gd name="T9" fmla="*/ 2147483647 h 684"/>
              <a:gd name="T10" fmla="*/ 2147483647 w 1273"/>
              <a:gd name="T11" fmla="*/ 2147483647 h 684"/>
              <a:gd name="T12" fmla="*/ 2147483647 w 1273"/>
              <a:gd name="T13" fmla="*/ 2147483647 h 684"/>
              <a:gd name="T14" fmla="*/ 2147483647 w 1273"/>
              <a:gd name="T15" fmla="*/ 2147483647 h 684"/>
              <a:gd name="T16" fmla="*/ 2147483647 w 1273"/>
              <a:gd name="T17" fmla="*/ 2147483647 h 684"/>
              <a:gd name="T18" fmla="*/ 0 w 1273"/>
              <a:gd name="T19" fmla="*/ 2147483647 h 6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73" h="684">
                <a:moveTo>
                  <a:pt x="9" y="675"/>
                </a:moveTo>
                <a:lnTo>
                  <a:pt x="316" y="0"/>
                </a:lnTo>
                <a:lnTo>
                  <a:pt x="461" y="228"/>
                </a:lnTo>
                <a:lnTo>
                  <a:pt x="510" y="119"/>
                </a:lnTo>
                <a:lnTo>
                  <a:pt x="631" y="467"/>
                </a:lnTo>
                <a:lnTo>
                  <a:pt x="667" y="391"/>
                </a:lnTo>
                <a:lnTo>
                  <a:pt x="739" y="464"/>
                </a:lnTo>
                <a:lnTo>
                  <a:pt x="1058" y="57"/>
                </a:lnTo>
                <a:lnTo>
                  <a:pt x="1273" y="684"/>
                </a:lnTo>
                <a:lnTo>
                  <a:pt x="0" y="674"/>
                </a:lnTo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00CC66"/>
              </a:gs>
            </a:gsLst>
            <a:lin ang="5400000" scaled="1"/>
          </a:gradFill>
          <a:ln w="9525" cap="flat" cmpd="sng">
            <a:solidFill>
              <a:srgbClr val="000000"/>
            </a:solidFill>
            <a:prstDash val="solid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2" name="Line 26"/>
          <p:cNvSpPr>
            <a:spLocks noChangeShapeType="1"/>
          </p:cNvSpPr>
          <p:nvPr/>
        </p:nvSpPr>
        <p:spPr bwMode="auto">
          <a:xfrm flipV="1">
            <a:off x="3299618" y="3495675"/>
            <a:ext cx="998538" cy="169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3" name="Line 27"/>
          <p:cNvSpPr>
            <a:spLocks noChangeShapeType="1"/>
          </p:cNvSpPr>
          <p:nvPr/>
        </p:nvSpPr>
        <p:spPr bwMode="auto">
          <a:xfrm>
            <a:off x="3972718" y="3016250"/>
            <a:ext cx="407988" cy="3222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4" name="Text Box 28"/>
          <p:cNvSpPr txBox="1">
            <a:spLocks noChangeArrowheads="1"/>
          </p:cNvSpPr>
          <p:nvPr/>
        </p:nvSpPr>
        <p:spPr bwMode="auto">
          <a:xfrm>
            <a:off x="2418556" y="3387725"/>
            <a:ext cx="350837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 Box 29"/>
          <p:cNvSpPr txBox="1">
            <a:spLocks noChangeArrowheads="1"/>
          </p:cNvSpPr>
          <p:nvPr/>
        </p:nvSpPr>
        <p:spPr bwMode="auto">
          <a:xfrm>
            <a:off x="4891881" y="3160712"/>
            <a:ext cx="338137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 Box 30"/>
          <p:cNvSpPr txBox="1">
            <a:spLocks noChangeArrowheads="1"/>
          </p:cNvSpPr>
          <p:nvPr/>
        </p:nvSpPr>
        <p:spPr bwMode="auto">
          <a:xfrm>
            <a:off x="4069556" y="2455862"/>
            <a:ext cx="350837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32"/>
          <p:cNvSpPr>
            <a:spLocks noChangeArrowheads="1"/>
          </p:cNvSpPr>
          <p:nvPr/>
        </p:nvSpPr>
        <p:spPr bwMode="auto">
          <a:xfrm>
            <a:off x="1092200" y="4246562"/>
            <a:ext cx="5372099" cy="22415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ea typeface="MS PGothic" panose="020B0600070205080204" pitchFamily="34" charset="-128"/>
              </a:rPr>
              <a:t>Hidden terminal problem</a:t>
            </a:r>
            <a:endParaRPr lang="en-US" sz="2800" dirty="0">
              <a:solidFill>
                <a:srgbClr val="C00000"/>
              </a:solidFill>
              <a:ea typeface="MS PGothic" panose="020B0600070205080204" pitchFamily="34" charset="-128"/>
            </a:endParaRPr>
          </a:p>
          <a:p>
            <a:pPr marL="278130" indent="-27813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B, A hear each other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278130" indent="-27813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B, C hear each other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278130" indent="-27813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A, C can not hear each other means A, C unaware of their interference at B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charset="0"/>
              <a:buChar char="v"/>
              <a:defRPr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8" name="Text Box 47"/>
          <p:cNvSpPr txBox="1">
            <a:spLocks noChangeArrowheads="1"/>
          </p:cNvSpPr>
          <p:nvPr/>
        </p:nvSpPr>
        <p:spPr bwMode="auto">
          <a:xfrm>
            <a:off x="7153275" y="2127250"/>
            <a:ext cx="350838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 Box 48"/>
          <p:cNvSpPr txBox="1">
            <a:spLocks noChangeArrowheads="1"/>
          </p:cNvSpPr>
          <p:nvPr/>
        </p:nvSpPr>
        <p:spPr bwMode="auto">
          <a:xfrm>
            <a:off x="9063038" y="2124075"/>
            <a:ext cx="328612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 Box 49"/>
          <p:cNvSpPr txBox="1">
            <a:spLocks noChangeArrowheads="1"/>
          </p:cNvSpPr>
          <p:nvPr/>
        </p:nvSpPr>
        <p:spPr bwMode="auto">
          <a:xfrm>
            <a:off x="10244138" y="2166938"/>
            <a:ext cx="350837" cy="369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 Box 55"/>
          <p:cNvSpPr txBox="1">
            <a:spLocks noChangeArrowheads="1"/>
          </p:cNvSpPr>
          <p:nvPr/>
        </p:nvSpPr>
        <p:spPr bwMode="auto">
          <a:xfrm>
            <a:off x="7226300" y="2954338"/>
            <a:ext cx="936625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ja-JP" alt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signal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Line 60"/>
          <p:cNvSpPr>
            <a:spLocks noChangeShapeType="1"/>
          </p:cNvSpPr>
          <p:nvPr/>
        </p:nvSpPr>
        <p:spPr bwMode="auto">
          <a:xfrm>
            <a:off x="7288213" y="3983038"/>
            <a:ext cx="3263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3" name="Line 61"/>
          <p:cNvSpPr>
            <a:spLocks noChangeShapeType="1"/>
          </p:cNvSpPr>
          <p:nvPr/>
        </p:nvSpPr>
        <p:spPr bwMode="auto">
          <a:xfrm>
            <a:off x="7234238" y="2803525"/>
            <a:ext cx="0" cy="1138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4" name="Freeform 62"/>
          <p:cNvSpPr/>
          <p:nvPr/>
        </p:nvSpPr>
        <p:spPr bwMode="auto">
          <a:xfrm>
            <a:off x="7316788" y="2859088"/>
            <a:ext cx="2995612" cy="1081087"/>
          </a:xfrm>
          <a:custGeom>
            <a:avLst/>
            <a:gdLst>
              <a:gd name="T0" fmla="*/ 0 w 1887"/>
              <a:gd name="T1" fmla="*/ 0 h 681"/>
              <a:gd name="T2" fmla="*/ 2147483647 w 1887"/>
              <a:gd name="T3" fmla="*/ 2147483647 h 681"/>
              <a:gd name="T4" fmla="*/ 2147483647 w 1887"/>
              <a:gd name="T5" fmla="*/ 2147483647 h 681"/>
              <a:gd name="T6" fmla="*/ 2147483647 w 1887"/>
              <a:gd name="T7" fmla="*/ 2147483647 h 6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87" h="681">
                <a:moveTo>
                  <a:pt x="0" y="0"/>
                </a:moveTo>
                <a:cubicBezTo>
                  <a:pt x="161" y="25"/>
                  <a:pt x="737" y="52"/>
                  <a:pt x="966" y="151"/>
                </a:cubicBezTo>
                <a:cubicBezTo>
                  <a:pt x="1195" y="250"/>
                  <a:pt x="1220" y="507"/>
                  <a:pt x="1373" y="594"/>
                </a:cubicBezTo>
                <a:cubicBezTo>
                  <a:pt x="1526" y="681"/>
                  <a:pt x="1780" y="657"/>
                  <a:pt x="1887" y="673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5" name="Text Box 63"/>
          <p:cNvSpPr txBox="1">
            <a:spLocks noChangeArrowheads="1"/>
          </p:cNvSpPr>
          <p:nvPr/>
        </p:nvSpPr>
        <p:spPr bwMode="auto">
          <a:xfrm>
            <a:off x="8572500" y="3946525"/>
            <a:ext cx="59372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Freeform 65"/>
          <p:cNvSpPr/>
          <p:nvPr/>
        </p:nvSpPr>
        <p:spPr bwMode="auto">
          <a:xfrm flipH="1">
            <a:off x="7412038" y="2828925"/>
            <a:ext cx="2995612" cy="1081088"/>
          </a:xfrm>
          <a:custGeom>
            <a:avLst/>
            <a:gdLst>
              <a:gd name="T0" fmla="*/ 0 w 1887"/>
              <a:gd name="T1" fmla="*/ 0 h 681"/>
              <a:gd name="T2" fmla="*/ 2147483647 w 1887"/>
              <a:gd name="T3" fmla="*/ 2147483647 h 681"/>
              <a:gd name="T4" fmla="*/ 2147483647 w 1887"/>
              <a:gd name="T5" fmla="*/ 2147483647 h 681"/>
              <a:gd name="T6" fmla="*/ 2147483647 w 1887"/>
              <a:gd name="T7" fmla="*/ 2147483647 h 6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87" h="681">
                <a:moveTo>
                  <a:pt x="0" y="0"/>
                </a:moveTo>
                <a:cubicBezTo>
                  <a:pt x="161" y="25"/>
                  <a:pt x="737" y="52"/>
                  <a:pt x="966" y="151"/>
                </a:cubicBezTo>
                <a:cubicBezTo>
                  <a:pt x="1195" y="250"/>
                  <a:pt x="1220" y="507"/>
                  <a:pt x="1373" y="594"/>
                </a:cubicBezTo>
                <a:cubicBezTo>
                  <a:pt x="1526" y="681"/>
                  <a:pt x="1780" y="657"/>
                  <a:pt x="1887" y="673"/>
                </a:cubicBezTo>
              </a:path>
            </a:pathLst>
          </a:custGeom>
          <a:noFill/>
          <a:ln w="38100" cap="flat" cmpd="sng">
            <a:solidFill>
              <a:srgbClr val="3333CC"/>
            </a:solidFill>
            <a:prstDash val="solid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Text Box 66"/>
          <p:cNvSpPr txBox="1">
            <a:spLocks noChangeArrowheads="1"/>
          </p:cNvSpPr>
          <p:nvPr/>
        </p:nvSpPr>
        <p:spPr bwMode="auto">
          <a:xfrm>
            <a:off x="9853613" y="2882900"/>
            <a:ext cx="95885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ja-JP" altLang="en-US" sz="140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sz="1400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signal</a:t>
            </a:r>
            <a:endParaRPr lang="en-US" sz="1400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endParaRPr lang="en-US" sz="1400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Line 67"/>
          <p:cNvSpPr>
            <a:spLocks noChangeShapeType="1"/>
          </p:cNvSpPr>
          <p:nvPr/>
        </p:nvSpPr>
        <p:spPr bwMode="auto">
          <a:xfrm flipH="1">
            <a:off x="7613650" y="2690813"/>
            <a:ext cx="26988" cy="126365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Line 68"/>
          <p:cNvSpPr>
            <a:spLocks noChangeShapeType="1"/>
          </p:cNvSpPr>
          <p:nvPr/>
        </p:nvSpPr>
        <p:spPr bwMode="auto">
          <a:xfrm>
            <a:off x="8834438" y="2759075"/>
            <a:ext cx="0" cy="1208088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69"/>
          <p:cNvSpPr>
            <a:spLocks noChangeShapeType="1"/>
          </p:cNvSpPr>
          <p:nvPr/>
        </p:nvSpPr>
        <p:spPr bwMode="auto">
          <a:xfrm>
            <a:off x="9915525" y="2743200"/>
            <a:ext cx="0" cy="11811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1" name="Group 356"/>
          <p:cNvGrpSpPr/>
          <p:nvPr/>
        </p:nvGrpSpPr>
        <p:grpSpPr bwMode="auto">
          <a:xfrm>
            <a:off x="4253706" y="2987675"/>
            <a:ext cx="627062" cy="642937"/>
            <a:chOff x="313" y="1497"/>
            <a:chExt cx="1152" cy="1014"/>
          </a:xfrm>
        </p:grpSpPr>
        <p:pic>
          <p:nvPicPr>
            <p:cNvPr id="132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roup 356"/>
          <p:cNvGrpSpPr/>
          <p:nvPr/>
        </p:nvGrpSpPr>
        <p:grpSpPr bwMode="auto">
          <a:xfrm>
            <a:off x="2729706" y="3128962"/>
            <a:ext cx="627062" cy="644525"/>
            <a:chOff x="313" y="1497"/>
            <a:chExt cx="1152" cy="1014"/>
          </a:xfrm>
        </p:grpSpPr>
        <p:pic>
          <p:nvPicPr>
            <p:cNvPr id="135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356"/>
          <p:cNvGrpSpPr/>
          <p:nvPr/>
        </p:nvGrpSpPr>
        <p:grpSpPr bwMode="auto">
          <a:xfrm>
            <a:off x="7340600" y="1989138"/>
            <a:ext cx="627063" cy="642937"/>
            <a:chOff x="313" y="1497"/>
            <a:chExt cx="1152" cy="1014"/>
          </a:xfrm>
        </p:grpSpPr>
        <p:pic>
          <p:nvPicPr>
            <p:cNvPr id="138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roup 356"/>
          <p:cNvGrpSpPr/>
          <p:nvPr/>
        </p:nvGrpSpPr>
        <p:grpSpPr bwMode="auto">
          <a:xfrm>
            <a:off x="8529638" y="2028825"/>
            <a:ext cx="627062" cy="644525"/>
            <a:chOff x="313" y="1497"/>
            <a:chExt cx="1152" cy="1014"/>
          </a:xfrm>
        </p:grpSpPr>
        <p:pic>
          <p:nvPicPr>
            <p:cNvPr id="141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roup 356"/>
          <p:cNvGrpSpPr/>
          <p:nvPr/>
        </p:nvGrpSpPr>
        <p:grpSpPr bwMode="auto">
          <a:xfrm>
            <a:off x="9605963" y="1958975"/>
            <a:ext cx="627062" cy="642938"/>
            <a:chOff x="313" y="1497"/>
            <a:chExt cx="1152" cy="1014"/>
          </a:xfrm>
        </p:grpSpPr>
        <p:pic>
          <p:nvPicPr>
            <p:cNvPr id="144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Rectangle 70"/>
          <p:cNvSpPr>
            <a:spLocks noChangeArrowheads="1"/>
          </p:cNvSpPr>
          <p:nvPr/>
        </p:nvSpPr>
        <p:spPr bwMode="auto">
          <a:xfrm>
            <a:off x="7167563" y="4292600"/>
            <a:ext cx="4884737" cy="2075979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  <a:cs typeface="+mn-cs"/>
              </a:rPr>
              <a:t>Signal attenuation:</a:t>
            </a:r>
            <a:endParaRPr lang="en-US" sz="2400" dirty="0">
              <a:solidFill>
                <a:srgbClr val="C00000"/>
              </a:solidFill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B, A hear each other</a:t>
            </a:r>
            <a:endParaRPr lang="en-US" sz="24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B, C hear each other</a:t>
            </a:r>
            <a:endParaRPr lang="en-US" sz="24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A, C can not hear each other interfering at B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  <p:bldP spid="124" grpId="0" animBg="1"/>
      <p:bldP spid="125" grpId="0"/>
      <p:bldP spid="126" grpId="0" animBg="1"/>
      <p:bldP spid="127" grpId="0"/>
      <p:bldP spid="1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 </a:t>
            </a:r>
            <a:r>
              <a:rPr lang="en-US" sz="3600" dirty="0"/>
              <a:t>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10" name="Rectangle 3"/>
          <p:cNvSpPr txBox="1">
            <a:spLocks noChangeArrowheads="1"/>
          </p:cNvSpPr>
          <p:nvPr/>
        </p:nvSpPr>
        <p:spPr bwMode="auto">
          <a:xfrm>
            <a:off x="793750" y="1150938"/>
            <a:ext cx="10941050" cy="1117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buFont typeface="Wingdings" panose="05000000000000000000" charset="0"/>
              <a:buNone/>
              <a:defRPr/>
            </a:pPr>
            <a:r>
              <a:rPr lang="en-US" kern="0" dirty="0">
                <a:cs typeface="+mn-cs"/>
              </a:rPr>
              <a:t>Multiple wireless senders, receivers create additional problems (beyond multiple access):</a:t>
            </a:r>
            <a:endParaRPr lang="en-US" kern="0" dirty="0">
              <a:cs typeface="+mn-cs"/>
            </a:endParaRPr>
          </a:p>
        </p:txBody>
      </p:sp>
      <p:sp>
        <p:nvSpPr>
          <p:cNvPr id="117" name="Rectangle 32"/>
          <p:cNvSpPr>
            <a:spLocks noChangeArrowheads="1"/>
          </p:cNvSpPr>
          <p:nvPr/>
        </p:nvSpPr>
        <p:spPr bwMode="auto">
          <a:xfrm>
            <a:off x="1092200" y="4246562"/>
            <a:ext cx="5372099" cy="22415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altLang="zh-CN" sz="2800" dirty="0">
                <a:solidFill>
                  <a:srgbClr val="C00000"/>
                </a:solidFill>
                <a:ea typeface="MS PGothic" panose="020B0600070205080204" pitchFamily="34" charset="-128"/>
              </a:rPr>
              <a:t>Exposed</a:t>
            </a:r>
            <a:r>
              <a:rPr lang="en-US" sz="2800" dirty="0">
                <a:solidFill>
                  <a:srgbClr val="C00000"/>
                </a:solidFill>
                <a:ea typeface="MS PGothic" panose="020B0600070205080204" pitchFamily="34" charset="-128"/>
              </a:rPr>
              <a:t> terminal problem</a:t>
            </a:r>
            <a:endParaRPr lang="en-US" sz="2800" dirty="0">
              <a:solidFill>
                <a:srgbClr val="C00000"/>
              </a:solidFill>
              <a:ea typeface="MS PGothic" panose="020B0600070205080204" pitchFamily="34" charset="-128"/>
            </a:endParaRPr>
          </a:p>
          <a:p>
            <a:pPr marL="278130" indent="-27813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S1</a:t>
            </a: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S2</a:t>
            </a: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 hear each other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278130" indent="-27813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S1-&gt;R1</a:t>
            </a: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S2-&gt;R2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278130" indent="-27813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S2</a:t>
            </a:r>
            <a:r>
              <a:rPr lang="zh-CN" alt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cannot</a:t>
            </a:r>
            <a:r>
              <a:rPr lang="zh-CN" alt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transmit</a:t>
            </a:r>
            <a:r>
              <a:rPr lang="zh-CN" alt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due</a:t>
            </a:r>
            <a:r>
              <a:rPr lang="zh-CN" alt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to</a:t>
            </a:r>
            <a:r>
              <a:rPr lang="zh-CN" alt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channel</a:t>
            </a:r>
            <a:r>
              <a:rPr lang="zh-CN" alt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MS PGothic" panose="020B0600070205080204" pitchFamily="34" charset="-128"/>
              </a:rPr>
              <a:t>interference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charset="0"/>
              <a:buChar char="v"/>
              <a:defRPr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424" y="2005012"/>
            <a:ext cx="5070722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Code Division Multiple Access (CDMA)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718" name="Rectangle 3"/>
          <p:cNvSpPr txBox="1">
            <a:spLocks noChangeArrowheads="1"/>
          </p:cNvSpPr>
          <p:nvPr/>
        </p:nvSpPr>
        <p:spPr>
          <a:xfrm>
            <a:off x="762289" y="1306802"/>
            <a:ext cx="1062614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4005">
              <a:lnSpc>
                <a:spcPct val="100000"/>
              </a:lnSpc>
              <a:defRPr/>
            </a:pPr>
            <a:r>
              <a:rPr lang="en-US" sz="3200" dirty="0"/>
              <a:t>unique </a:t>
            </a:r>
            <a:r>
              <a:rPr lang="en-US" altLang="ja-JP" sz="3200" dirty="0"/>
              <a:t>“</a:t>
            </a:r>
            <a:r>
              <a:rPr lang="en-US" sz="3200" dirty="0"/>
              <a:t>code</a:t>
            </a:r>
            <a:r>
              <a:rPr lang="en-US" altLang="ja-JP" sz="3200" dirty="0"/>
              <a:t>”</a:t>
            </a:r>
            <a:r>
              <a:rPr lang="en-US" sz="3200" dirty="0"/>
              <a:t> assigned to each user; i.e., code set partitioning</a:t>
            </a:r>
            <a:endParaRPr lang="en-US" sz="3200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all users share same frequency, but each user has own </a:t>
            </a:r>
            <a:r>
              <a:rPr lang="en-US" altLang="ja-JP" sz="2800" dirty="0"/>
              <a:t>“</a:t>
            </a:r>
            <a:r>
              <a:rPr lang="en-US" sz="2800" dirty="0"/>
              <a:t>chipping</a:t>
            </a:r>
            <a:r>
              <a:rPr lang="en-US" altLang="ja-JP" sz="2800" dirty="0"/>
              <a:t>”</a:t>
            </a:r>
            <a:r>
              <a:rPr lang="en-US" sz="2800" dirty="0"/>
              <a:t> sequence (i.e., code) to encode data</a:t>
            </a:r>
            <a:endParaRPr lang="en-US" sz="2800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allows multiple users to </a:t>
            </a:r>
            <a:r>
              <a:rPr lang="en-US" altLang="ja-JP" sz="2800" dirty="0"/>
              <a:t>“</a:t>
            </a:r>
            <a:r>
              <a:rPr lang="en-US" sz="2800" dirty="0"/>
              <a:t>coexist</a:t>
            </a:r>
            <a:r>
              <a:rPr lang="en-US" altLang="ja-JP" sz="2800" dirty="0"/>
              <a:t>”</a:t>
            </a:r>
            <a:r>
              <a:rPr lang="en-US" sz="2800" dirty="0"/>
              <a:t> and transmit simultaneously with minimal interference (if codes are “orthogonal”)</a:t>
            </a:r>
            <a:endParaRPr lang="en-US" sz="2800" dirty="0"/>
          </a:p>
          <a:p>
            <a:pPr indent="-341630">
              <a:lnSpc>
                <a:spcPct val="100000"/>
              </a:lnSpc>
              <a:defRPr/>
            </a:pPr>
            <a:r>
              <a:rPr lang="en-US" sz="3200" dirty="0">
                <a:solidFill>
                  <a:srgbClr val="C00000"/>
                </a:solidFill>
              </a:rPr>
              <a:t>encoding: </a:t>
            </a:r>
            <a:r>
              <a:rPr lang="en-US" sz="3200" dirty="0"/>
              <a:t>inner product: </a:t>
            </a:r>
            <a:r>
              <a:rPr lang="en-US" dirty="0"/>
              <a:t>(original data) X (chipping sequence)</a:t>
            </a:r>
            <a:endParaRPr lang="en-US" sz="3200" dirty="0"/>
          </a:p>
          <a:p>
            <a:pPr marL="354330" indent="-354330">
              <a:lnSpc>
                <a:spcPct val="100000"/>
              </a:lnSpc>
              <a:defRPr/>
            </a:pPr>
            <a:r>
              <a:rPr lang="en-US" sz="3200" dirty="0">
                <a:solidFill>
                  <a:srgbClr val="C00000"/>
                </a:solidFill>
              </a:rPr>
              <a:t>decoding: </a:t>
            </a:r>
            <a:r>
              <a:rPr lang="en-US" dirty="0"/>
              <a:t>summed </a:t>
            </a:r>
            <a:r>
              <a:rPr lang="en-US" sz="3200" dirty="0"/>
              <a:t>inner-product: </a:t>
            </a:r>
            <a:r>
              <a:rPr lang="en-US" dirty="0"/>
              <a:t>(encoded data) X (chipping sequence)</a:t>
            </a:r>
            <a:endParaRPr lang="en-US" sz="4800" dirty="0"/>
          </a:p>
          <a:p>
            <a:pPr indent="-341630">
              <a:lnSpc>
                <a:spcPct val="100000"/>
              </a:lnSpc>
              <a:defRPr/>
            </a:pPr>
            <a:endParaRPr lang="en-US" sz="3200" dirty="0"/>
          </a:p>
          <a:p>
            <a:pPr>
              <a:lnSpc>
                <a:spcPct val="80000"/>
              </a:lnSpc>
              <a:defRPr/>
            </a:pPr>
            <a:endParaRPr lang="en-US" sz="3200" dirty="0">
              <a:latin typeface="Gill Sans MT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CDMA encode/decode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433" name="Line 6"/>
          <p:cNvSpPr>
            <a:spLocks noChangeShapeType="1"/>
          </p:cNvSpPr>
          <p:nvPr/>
        </p:nvSpPr>
        <p:spPr bwMode="auto">
          <a:xfrm>
            <a:off x="4451350" y="1410795"/>
            <a:ext cx="0" cy="1624013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34" name="Line 9"/>
          <p:cNvSpPr>
            <a:spLocks noChangeShapeType="1"/>
          </p:cNvSpPr>
          <p:nvPr/>
        </p:nvSpPr>
        <p:spPr bwMode="auto">
          <a:xfrm>
            <a:off x="5508625" y="1386983"/>
            <a:ext cx="0" cy="1624012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35" name="Text Box 10"/>
          <p:cNvSpPr txBox="1">
            <a:spLocks noChangeArrowheads="1"/>
          </p:cNvSpPr>
          <p:nvPr/>
        </p:nvSpPr>
        <p:spPr bwMode="auto">
          <a:xfrm>
            <a:off x="3621088" y="2818908"/>
            <a:ext cx="6699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6" name="Text Box 11"/>
          <p:cNvSpPr txBox="1">
            <a:spLocks noChangeArrowheads="1"/>
          </p:cNvSpPr>
          <p:nvPr/>
        </p:nvSpPr>
        <p:spPr bwMode="auto">
          <a:xfrm>
            <a:off x="4640263" y="2823670"/>
            <a:ext cx="6699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0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7" name="Group 150"/>
          <p:cNvGrpSpPr/>
          <p:nvPr/>
        </p:nvGrpSpPr>
        <p:grpSpPr bwMode="auto">
          <a:xfrm>
            <a:off x="3316288" y="1320308"/>
            <a:ext cx="1254125" cy="1624012"/>
            <a:chOff x="1313" y="921"/>
            <a:chExt cx="790" cy="1023"/>
          </a:xfrm>
        </p:grpSpPr>
        <p:sp>
          <p:nvSpPr>
            <p:cNvPr id="438" name="Line 5"/>
            <p:cNvSpPr>
              <a:spLocks noChangeShapeType="1"/>
            </p:cNvSpPr>
            <p:nvPr/>
          </p:nvSpPr>
          <p:spPr bwMode="auto">
            <a:xfrm>
              <a:off x="1350" y="921"/>
              <a:ext cx="0" cy="1023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prstDash val="dash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39" name="Rectangle 12"/>
            <p:cNvSpPr>
              <a:spLocks noChangeArrowheads="1"/>
            </p:cNvSpPr>
            <p:nvPr/>
          </p:nvSpPr>
          <p:spPr bwMode="auto">
            <a:xfrm>
              <a:off x="1350" y="1218"/>
              <a:ext cx="678" cy="13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40" name="Text Box 15"/>
            <p:cNvSpPr txBox="1">
              <a:spLocks noChangeArrowheads="1"/>
            </p:cNvSpPr>
            <p:nvPr/>
          </p:nvSpPr>
          <p:spPr bwMode="auto">
            <a:xfrm>
              <a:off x="1436" y="1194"/>
              <a:ext cx="400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= -1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41" name="Group 44"/>
            <p:cNvGrpSpPr/>
            <p:nvPr/>
          </p:nvGrpSpPr>
          <p:grpSpPr bwMode="auto">
            <a:xfrm>
              <a:off x="1313" y="1534"/>
              <a:ext cx="790" cy="307"/>
              <a:chOff x="1313" y="1534"/>
              <a:chExt cx="790" cy="307"/>
            </a:xfrm>
          </p:grpSpPr>
          <p:sp>
            <p:nvSpPr>
              <p:cNvPr id="442" name="Text Box 17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43" name="Group 22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65" name="Rectangle 1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6" name="Line 20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7" name="Line 21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444" name="Group 23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62" name="Rectangle 24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3" name="Line 25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4" name="Line 26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445" name="Rectangle 27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46" name="Rectangle 28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47" name="Text Box 29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48" name="Text Box 30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49" name="Text Box 31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50" name="Group 34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6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1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1" name="Group 35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5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2" name="Group 38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56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3" name="Group 41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5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68" name="Oval 74"/>
          <p:cNvSpPr>
            <a:spLocks noChangeArrowheads="1"/>
          </p:cNvSpPr>
          <p:nvPr/>
        </p:nvSpPr>
        <p:spPr bwMode="auto">
          <a:xfrm>
            <a:off x="5903913" y="1714008"/>
            <a:ext cx="419100" cy="4238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69" name="Text Box 75"/>
          <p:cNvSpPr txBox="1">
            <a:spLocks noChangeArrowheads="1"/>
          </p:cNvSpPr>
          <p:nvPr/>
        </p:nvSpPr>
        <p:spPr bwMode="auto">
          <a:xfrm>
            <a:off x="5530850" y="1302845"/>
            <a:ext cx="119776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i,m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d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baseline="-25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Line 72"/>
          <p:cNvSpPr>
            <a:spLocks noChangeShapeType="1"/>
          </p:cNvSpPr>
          <p:nvPr/>
        </p:nvSpPr>
        <p:spPr bwMode="auto">
          <a:xfrm>
            <a:off x="5551488" y="1844183"/>
            <a:ext cx="319087" cy="47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71" name="Line 73"/>
          <p:cNvSpPr>
            <a:spLocks noChangeShapeType="1"/>
          </p:cNvSpPr>
          <p:nvPr/>
        </p:nvSpPr>
        <p:spPr bwMode="auto">
          <a:xfrm flipV="1">
            <a:off x="5565775" y="2109295"/>
            <a:ext cx="403225" cy="4302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472" name="Group 149"/>
          <p:cNvGrpSpPr/>
          <p:nvPr/>
        </p:nvGrpSpPr>
        <p:grpSpPr bwMode="auto">
          <a:xfrm>
            <a:off x="4373563" y="1553670"/>
            <a:ext cx="1254125" cy="1236663"/>
            <a:chOff x="1979" y="1068"/>
            <a:chExt cx="790" cy="779"/>
          </a:xfrm>
        </p:grpSpPr>
        <p:sp>
          <p:nvSpPr>
            <p:cNvPr id="473" name="Rectangle 13"/>
            <p:cNvSpPr>
              <a:spLocks noChangeArrowheads="1"/>
            </p:cNvSpPr>
            <p:nvPr/>
          </p:nvSpPr>
          <p:spPr bwMode="auto">
            <a:xfrm>
              <a:off x="2028" y="1092"/>
              <a:ext cx="669" cy="13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74" name="Text Box 16"/>
            <p:cNvSpPr txBox="1">
              <a:spLocks noChangeArrowheads="1"/>
            </p:cNvSpPr>
            <p:nvPr/>
          </p:nvSpPr>
          <p:spPr bwMode="auto">
            <a:xfrm>
              <a:off x="2186" y="1068"/>
              <a:ext cx="368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0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= 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75" name="Group 45"/>
            <p:cNvGrpSpPr/>
            <p:nvPr/>
          </p:nvGrpSpPr>
          <p:grpSpPr bwMode="auto">
            <a:xfrm>
              <a:off x="1979" y="1540"/>
              <a:ext cx="790" cy="307"/>
              <a:chOff x="1313" y="1534"/>
              <a:chExt cx="790" cy="307"/>
            </a:xfrm>
          </p:grpSpPr>
          <p:sp>
            <p:nvSpPr>
              <p:cNvPr id="476" name="Text Box 46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77" name="Group 47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99" name="Rectangle 4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00" name="Line 49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01" name="Line 50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478" name="Group 51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96" name="Rectangle 5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7" name="Line 5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8" name="Line 5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479" name="Rectangle 55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0" name="Rectangle 56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1" name="Text Box 57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82" name="Text Box 58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83" name="Text Box 59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84" name="Group 60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94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5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5" name="Group 63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92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3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6" name="Group 66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90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7" name="Group 69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88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9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502" name="Group 76"/>
          <p:cNvGrpSpPr/>
          <p:nvPr/>
        </p:nvGrpSpPr>
        <p:grpSpPr bwMode="auto">
          <a:xfrm>
            <a:off x="7693025" y="1688608"/>
            <a:ext cx="1254125" cy="487362"/>
            <a:chOff x="1313" y="1534"/>
            <a:chExt cx="790" cy="307"/>
          </a:xfrm>
        </p:grpSpPr>
        <p:sp>
          <p:nvSpPr>
            <p:cNvPr id="503" name="Text Box 77"/>
            <p:cNvSpPr txBox="1">
              <a:spLocks noChangeArrowheads="1"/>
            </p:cNvSpPr>
            <p:nvPr/>
          </p:nvSpPr>
          <p:spPr bwMode="auto">
            <a:xfrm>
              <a:off x="1313" y="1534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04" name="Group 78"/>
            <p:cNvGrpSpPr/>
            <p:nvPr/>
          </p:nvGrpSpPr>
          <p:grpSpPr bwMode="auto">
            <a:xfrm>
              <a:off x="1353" y="1539"/>
              <a:ext cx="258" cy="147"/>
              <a:chOff x="1353" y="1539"/>
              <a:chExt cx="258" cy="144"/>
            </a:xfrm>
          </p:grpSpPr>
          <p:sp>
            <p:nvSpPr>
              <p:cNvPr id="526" name="Rectangle 79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27" name="Line 80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28" name="Line 81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05" name="Group 82"/>
            <p:cNvGrpSpPr/>
            <p:nvPr/>
          </p:nvGrpSpPr>
          <p:grpSpPr bwMode="auto">
            <a:xfrm>
              <a:off x="1773" y="1686"/>
              <a:ext cx="258" cy="144"/>
              <a:chOff x="1353" y="1539"/>
              <a:chExt cx="258" cy="144"/>
            </a:xfrm>
          </p:grpSpPr>
          <p:sp>
            <p:nvSpPr>
              <p:cNvPr id="523" name="Rectangle 83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24" name="Line 84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25" name="Line 85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506" name="Rectangle 86"/>
            <p:cNvSpPr>
              <a:spLocks noChangeArrowheads="1"/>
            </p:cNvSpPr>
            <p:nvPr/>
          </p:nvSpPr>
          <p:spPr bwMode="auto">
            <a:xfrm>
              <a:off x="1611" y="1686"/>
              <a:ext cx="81" cy="14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7" name="Rectangle 87"/>
            <p:cNvSpPr>
              <a:spLocks noChangeArrowheads="1"/>
            </p:cNvSpPr>
            <p:nvPr/>
          </p:nvSpPr>
          <p:spPr bwMode="auto">
            <a:xfrm>
              <a:off x="1692" y="1536"/>
              <a:ext cx="81" cy="1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8" name="Text Box 88"/>
            <p:cNvSpPr txBox="1">
              <a:spLocks noChangeArrowheads="1"/>
            </p:cNvSpPr>
            <p:nvPr/>
          </p:nvSpPr>
          <p:spPr bwMode="auto">
            <a:xfrm>
              <a:off x="1391" y="1534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9" name="Text Box 89"/>
            <p:cNvSpPr txBox="1">
              <a:spLocks noChangeArrowheads="1"/>
            </p:cNvSpPr>
            <p:nvPr/>
          </p:nvSpPr>
          <p:spPr bwMode="auto">
            <a:xfrm>
              <a:off x="1478" y="1534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0" name="Text Box 90"/>
            <p:cNvSpPr txBox="1">
              <a:spLocks noChangeArrowheads="1"/>
            </p:cNvSpPr>
            <p:nvPr/>
          </p:nvSpPr>
          <p:spPr bwMode="auto">
            <a:xfrm>
              <a:off x="1652" y="1540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11" name="Group 91"/>
            <p:cNvGrpSpPr/>
            <p:nvPr/>
          </p:nvGrpSpPr>
          <p:grpSpPr bwMode="auto">
            <a:xfrm>
              <a:off x="1565" y="1684"/>
              <a:ext cx="211" cy="157"/>
              <a:chOff x="857" y="1909"/>
              <a:chExt cx="211" cy="157"/>
            </a:xfrm>
          </p:grpSpPr>
          <p:sp>
            <p:nvSpPr>
              <p:cNvPr id="521" name="Text Box 92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22" name="Text Box 93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2" name="Group 94"/>
            <p:cNvGrpSpPr/>
            <p:nvPr/>
          </p:nvGrpSpPr>
          <p:grpSpPr bwMode="auto">
            <a:xfrm>
              <a:off x="1730" y="1684"/>
              <a:ext cx="211" cy="157"/>
              <a:chOff x="857" y="1909"/>
              <a:chExt cx="211" cy="157"/>
            </a:xfrm>
          </p:grpSpPr>
          <p:sp>
            <p:nvSpPr>
              <p:cNvPr id="519" name="Text Box 95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20" name="Text Box 96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3" name="Group 97"/>
            <p:cNvGrpSpPr/>
            <p:nvPr/>
          </p:nvGrpSpPr>
          <p:grpSpPr bwMode="auto">
            <a:xfrm>
              <a:off x="1808" y="1684"/>
              <a:ext cx="211" cy="157"/>
              <a:chOff x="857" y="1909"/>
              <a:chExt cx="211" cy="157"/>
            </a:xfrm>
          </p:grpSpPr>
          <p:sp>
            <p:nvSpPr>
              <p:cNvPr id="517" name="Text Box 98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" name="Text Box 99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4" name="Group 100"/>
            <p:cNvGrpSpPr/>
            <p:nvPr/>
          </p:nvGrpSpPr>
          <p:grpSpPr bwMode="auto">
            <a:xfrm>
              <a:off x="1892" y="1681"/>
              <a:ext cx="211" cy="157"/>
              <a:chOff x="857" y="1909"/>
              <a:chExt cx="211" cy="157"/>
            </a:xfrm>
          </p:grpSpPr>
          <p:sp>
            <p:nvSpPr>
              <p:cNvPr id="515" name="Text Box 101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Text Box 102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29" name="Group 136"/>
          <p:cNvGrpSpPr/>
          <p:nvPr/>
        </p:nvGrpSpPr>
        <p:grpSpPr bwMode="auto">
          <a:xfrm>
            <a:off x="6592888" y="1688608"/>
            <a:ext cx="1249362" cy="487362"/>
            <a:chOff x="4928" y="1534"/>
            <a:chExt cx="787" cy="307"/>
          </a:xfrm>
        </p:grpSpPr>
        <p:grpSp>
          <p:nvGrpSpPr>
            <p:cNvPr id="530" name="Group 134"/>
            <p:cNvGrpSpPr/>
            <p:nvPr/>
          </p:nvGrpSpPr>
          <p:grpSpPr bwMode="auto">
            <a:xfrm>
              <a:off x="5354" y="1534"/>
              <a:ext cx="361" cy="154"/>
              <a:chOff x="5009" y="1132"/>
              <a:chExt cx="361" cy="154"/>
            </a:xfrm>
          </p:grpSpPr>
          <p:sp>
            <p:nvSpPr>
              <p:cNvPr id="554" name="Text Box 104"/>
              <p:cNvSpPr txBox="1">
                <a:spLocks noChangeArrowheads="1"/>
              </p:cNvSpPr>
              <p:nvPr/>
            </p:nvSpPr>
            <p:spPr bwMode="auto">
              <a:xfrm>
                <a:off x="5009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555" name="Group 105"/>
              <p:cNvGrpSpPr/>
              <p:nvPr/>
            </p:nvGrpSpPr>
            <p:grpSpPr bwMode="auto">
              <a:xfrm>
                <a:off x="5049" y="1137"/>
                <a:ext cx="258" cy="147"/>
                <a:chOff x="1353" y="1539"/>
                <a:chExt cx="258" cy="144"/>
              </a:xfrm>
            </p:grpSpPr>
            <p:sp>
              <p:nvSpPr>
                <p:cNvPr id="558" name="Rectangle 10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59" name="Line 10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60" name="Line 10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556" name="Text Box 115"/>
              <p:cNvSpPr txBox="1">
                <a:spLocks noChangeArrowheads="1"/>
              </p:cNvSpPr>
              <p:nvPr/>
            </p:nvSpPr>
            <p:spPr bwMode="auto">
              <a:xfrm>
                <a:off x="5087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57" name="Text Box 116"/>
              <p:cNvSpPr txBox="1">
                <a:spLocks noChangeArrowheads="1"/>
              </p:cNvSpPr>
              <p:nvPr/>
            </p:nvSpPr>
            <p:spPr bwMode="auto">
              <a:xfrm>
                <a:off x="5174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1" name="Group 135"/>
            <p:cNvGrpSpPr/>
            <p:nvPr/>
          </p:nvGrpSpPr>
          <p:grpSpPr bwMode="auto">
            <a:xfrm>
              <a:off x="4928" y="1536"/>
              <a:ext cx="550" cy="305"/>
              <a:chOff x="5114" y="1518"/>
              <a:chExt cx="550" cy="305"/>
            </a:xfrm>
          </p:grpSpPr>
          <p:grpSp>
            <p:nvGrpSpPr>
              <p:cNvPr id="532" name="Group 133"/>
              <p:cNvGrpSpPr/>
              <p:nvPr/>
            </p:nvGrpSpPr>
            <p:grpSpPr bwMode="auto">
              <a:xfrm>
                <a:off x="5375" y="1518"/>
                <a:ext cx="196" cy="158"/>
                <a:chOff x="5378" y="1518"/>
                <a:chExt cx="196" cy="158"/>
              </a:xfrm>
            </p:grpSpPr>
            <p:sp>
              <p:nvSpPr>
                <p:cNvPr id="552" name="Rectangle 114"/>
                <p:cNvSpPr>
                  <a:spLocks noChangeArrowheads="1"/>
                </p:cNvSpPr>
                <p:nvPr/>
              </p:nvSpPr>
              <p:spPr bwMode="auto">
                <a:xfrm>
                  <a:off x="5418" y="1518"/>
                  <a:ext cx="81" cy="150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53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5378" y="152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33" name="Group 132"/>
              <p:cNvGrpSpPr/>
              <p:nvPr/>
            </p:nvGrpSpPr>
            <p:grpSpPr bwMode="auto">
              <a:xfrm>
                <a:off x="5453" y="1666"/>
                <a:ext cx="211" cy="157"/>
                <a:chOff x="5261" y="1282"/>
                <a:chExt cx="211" cy="157"/>
              </a:xfrm>
            </p:grpSpPr>
            <p:sp>
              <p:nvSpPr>
                <p:cNvPr id="548" name="Rectangle 113"/>
                <p:cNvSpPr>
                  <a:spLocks noChangeArrowheads="1"/>
                </p:cNvSpPr>
                <p:nvPr/>
              </p:nvSpPr>
              <p:spPr bwMode="auto">
                <a:xfrm>
                  <a:off x="5307" y="1284"/>
                  <a:ext cx="81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549" name="Group 118"/>
                <p:cNvGrpSpPr/>
                <p:nvPr/>
              </p:nvGrpSpPr>
              <p:grpSpPr bwMode="auto">
                <a:xfrm>
                  <a:off x="5261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550" name="Text Box 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1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-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534" name="Group 131"/>
              <p:cNvGrpSpPr/>
              <p:nvPr/>
            </p:nvGrpSpPr>
            <p:grpSpPr bwMode="auto">
              <a:xfrm>
                <a:off x="5114" y="1663"/>
                <a:ext cx="373" cy="160"/>
                <a:chOff x="5426" y="1279"/>
                <a:chExt cx="373" cy="160"/>
              </a:xfrm>
            </p:grpSpPr>
            <p:grpSp>
              <p:nvGrpSpPr>
                <p:cNvPr id="535" name="Group 109"/>
                <p:cNvGrpSpPr/>
                <p:nvPr/>
              </p:nvGrpSpPr>
              <p:grpSpPr bwMode="auto">
                <a:xfrm>
                  <a:off x="5469" y="1284"/>
                  <a:ext cx="258" cy="144"/>
                  <a:chOff x="1353" y="1539"/>
                  <a:chExt cx="258" cy="144"/>
                </a:xfrm>
              </p:grpSpPr>
              <p:sp>
                <p:nvSpPr>
                  <p:cNvPr id="545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46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47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536" name="Group 121"/>
                <p:cNvGrpSpPr/>
                <p:nvPr/>
              </p:nvGrpSpPr>
              <p:grpSpPr bwMode="auto">
                <a:xfrm>
                  <a:off x="5426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543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4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-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37" name="Group 124"/>
                <p:cNvGrpSpPr/>
                <p:nvPr/>
              </p:nvGrpSpPr>
              <p:grpSpPr bwMode="auto">
                <a:xfrm>
                  <a:off x="5504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541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2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-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38" name="Group 127"/>
                <p:cNvGrpSpPr/>
                <p:nvPr/>
              </p:nvGrpSpPr>
              <p:grpSpPr bwMode="auto">
                <a:xfrm>
                  <a:off x="5588" y="1279"/>
                  <a:ext cx="211" cy="157"/>
                  <a:chOff x="857" y="1909"/>
                  <a:chExt cx="211" cy="157"/>
                </a:xfrm>
              </p:grpSpPr>
              <p:sp>
                <p:nvSpPr>
                  <p:cNvPr id="539" name="Text Box 1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-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561" name="Text Box 137"/>
          <p:cNvSpPr txBox="1">
            <a:spLocks noChangeArrowheads="1"/>
          </p:cNvSpPr>
          <p:nvPr/>
        </p:nvSpPr>
        <p:spPr bwMode="auto">
          <a:xfrm>
            <a:off x="7788275" y="2166445"/>
            <a:ext cx="893763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0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2" name="Text Box 138"/>
          <p:cNvSpPr txBox="1">
            <a:spLocks noChangeArrowheads="1"/>
          </p:cNvSpPr>
          <p:nvPr/>
        </p:nvSpPr>
        <p:spPr bwMode="auto">
          <a:xfrm>
            <a:off x="6745288" y="2185495"/>
            <a:ext cx="893762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" name="Line 139"/>
          <p:cNvSpPr>
            <a:spLocks noChangeShapeType="1"/>
          </p:cNvSpPr>
          <p:nvPr/>
        </p:nvSpPr>
        <p:spPr bwMode="auto">
          <a:xfrm flipH="1">
            <a:off x="6670675" y="1525095"/>
            <a:ext cx="9525" cy="947738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4" name="Line 140"/>
          <p:cNvSpPr>
            <a:spLocks noChangeShapeType="1"/>
          </p:cNvSpPr>
          <p:nvPr/>
        </p:nvSpPr>
        <p:spPr bwMode="auto">
          <a:xfrm flipH="1">
            <a:off x="7742238" y="1506045"/>
            <a:ext cx="9525" cy="947738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5" name="Line 141"/>
          <p:cNvSpPr>
            <a:spLocks noChangeShapeType="1"/>
          </p:cNvSpPr>
          <p:nvPr/>
        </p:nvSpPr>
        <p:spPr bwMode="auto">
          <a:xfrm flipH="1">
            <a:off x="8856663" y="1515570"/>
            <a:ext cx="9525" cy="947738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6" name="Text Box 142"/>
          <p:cNvSpPr txBox="1">
            <a:spLocks noChangeArrowheads="1"/>
          </p:cNvSpPr>
          <p:nvPr/>
        </p:nvSpPr>
        <p:spPr bwMode="auto">
          <a:xfrm>
            <a:off x="6650038" y="1042495"/>
            <a:ext cx="2427287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 output Z</a:t>
            </a:r>
            <a:r>
              <a:rPr lang="en-US" sz="20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i,m</a:t>
            </a:r>
            <a:endParaRPr lang="en-US" sz="2000" baseline="-25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7" name="Text Box 143"/>
          <p:cNvSpPr txBox="1">
            <a:spLocks noChangeArrowheads="1"/>
          </p:cNvSpPr>
          <p:nvPr/>
        </p:nvSpPr>
        <p:spPr bwMode="auto">
          <a:xfrm>
            <a:off x="1052513" y="1974358"/>
            <a:ext cx="118494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sender</a:t>
            </a:r>
            <a:endParaRPr lang="en-US" sz="2000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68" name="Text Box 144"/>
          <p:cNvSpPr txBox="1">
            <a:spLocks noChangeArrowheads="1"/>
          </p:cNvSpPr>
          <p:nvPr/>
        </p:nvSpPr>
        <p:spPr bwMode="auto">
          <a:xfrm>
            <a:off x="2717800" y="2312495"/>
            <a:ext cx="6794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9" name="Text Box 145"/>
          <p:cNvSpPr txBox="1">
            <a:spLocks noChangeArrowheads="1"/>
          </p:cNvSpPr>
          <p:nvPr/>
        </p:nvSpPr>
        <p:spPr bwMode="auto">
          <a:xfrm>
            <a:off x="2757488" y="1537795"/>
            <a:ext cx="6286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0" name="Line 146"/>
          <p:cNvSpPr>
            <a:spLocks noChangeShapeType="1"/>
          </p:cNvSpPr>
          <p:nvPr/>
        </p:nvSpPr>
        <p:spPr bwMode="auto">
          <a:xfrm>
            <a:off x="6364288" y="1912445"/>
            <a:ext cx="319087" cy="47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71" name="Line 151"/>
          <p:cNvSpPr>
            <a:spLocks noChangeShapeType="1"/>
          </p:cNvSpPr>
          <p:nvPr/>
        </p:nvSpPr>
        <p:spPr bwMode="auto">
          <a:xfrm>
            <a:off x="5265738" y="4025408"/>
            <a:ext cx="0" cy="1624012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72" name="Line 152"/>
          <p:cNvSpPr>
            <a:spLocks noChangeShapeType="1"/>
          </p:cNvSpPr>
          <p:nvPr/>
        </p:nvSpPr>
        <p:spPr bwMode="auto">
          <a:xfrm>
            <a:off x="6342063" y="4001595"/>
            <a:ext cx="0" cy="1624013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73" name="Text Box 153"/>
          <p:cNvSpPr txBox="1">
            <a:spLocks noChangeArrowheads="1"/>
          </p:cNvSpPr>
          <p:nvPr/>
        </p:nvSpPr>
        <p:spPr bwMode="auto">
          <a:xfrm>
            <a:off x="4454525" y="5433520"/>
            <a:ext cx="6699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4" name="Text Box 154"/>
          <p:cNvSpPr txBox="1">
            <a:spLocks noChangeArrowheads="1"/>
          </p:cNvSpPr>
          <p:nvPr/>
        </p:nvSpPr>
        <p:spPr bwMode="auto">
          <a:xfrm>
            <a:off x="5473700" y="5438283"/>
            <a:ext cx="66992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0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5" name="Line 156"/>
          <p:cNvSpPr>
            <a:spLocks noChangeShapeType="1"/>
          </p:cNvSpPr>
          <p:nvPr/>
        </p:nvSpPr>
        <p:spPr bwMode="auto">
          <a:xfrm>
            <a:off x="4189413" y="4065095"/>
            <a:ext cx="0" cy="1624013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576" name="Group 298"/>
          <p:cNvGrpSpPr/>
          <p:nvPr/>
        </p:nvGrpSpPr>
        <p:grpSpPr bwMode="auto">
          <a:xfrm>
            <a:off x="7521575" y="4496895"/>
            <a:ext cx="1076325" cy="274638"/>
            <a:chOff x="3962" y="2922"/>
            <a:chExt cx="678" cy="173"/>
          </a:xfrm>
        </p:grpSpPr>
        <p:sp>
          <p:nvSpPr>
            <p:cNvPr id="577" name="Rectangle 157"/>
            <p:cNvSpPr>
              <a:spLocks noChangeArrowheads="1"/>
            </p:cNvSpPr>
            <p:nvPr/>
          </p:nvSpPr>
          <p:spPr bwMode="auto">
            <a:xfrm>
              <a:off x="3962" y="2946"/>
              <a:ext cx="678" cy="13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78" name="Text Box 158"/>
            <p:cNvSpPr txBox="1">
              <a:spLocks noChangeArrowheads="1"/>
            </p:cNvSpPr>
            <p:nvPr/>
          </p:nvSpPr>
          <p:spPr bwMode="auto">
            <a:xfrm>
              <a:off x="4048" y="2922"/>
              <a:ext cx="400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1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= -1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9" name="Oval 186"/>
          <p:cNvSpPr>
            <a:spLocks noChangeArrowheads="1"/>
          </p:cNvSpPr>
          <p:nvPr/>
        </p:nvSpPr>
        <p:spPr bwMode="auto">
          <a:xfrm>
            <a:off x="6737350" y="4328620"/>
            <a:ext cx="419100" cy="423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80" name="Line 188"/>
          <p:cNvSpPr>
            <a:spLocks noChangeShapeType="1"/>
          </p:cNvSpPr>
          <p:nvPr/>
        </p:nvSpPr>
        <p:spPr bwMode="auto">
          <a:xfrm>
            <a:off x="6384925" y="4458795"/>
            <a:ext cx="319088" cy="47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81" name="Line 189"/>
          <p:cNvSpPr>
            <a:spLocks noChangeShapeType="1"/>
          </p:cNvSpPr>
          <p:nvPr/>
        </p:nvSpPr>
        <p:spPr bwMode="auto">
          <a:xfrm flipV="1">
            <a:off x="6399213" y="4723908"/>
            <a:ext cx="403225" cy="43021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582" name="Group 296"/>
          <p:cNvGrpSpPr/>
          <p:nvPr/>
        </p:nvGrpSpPr>
        <p:grpSpPr bwMode="auto">
          <a:xfrm>
            <a:off x="8597900" y="4296870"/>
            <a:ext cx="1062038" cy="274638"/>
            <a:chOff x="4640" y="2796"/>
            <a:chExt cx="669" cy="173"/>
          </a:xfrm>
        </p:grpSpPr>
        <p:sp>
          <p:nvSpPr>
            <p:cNvPr id="583" name="Rectangle 191"/>
            <p:cNvSpPr>
              <a:spLocks noChangeArrowheads="1"/>
            </p:cNvSpPr>
            <p:nvPr/>
          </p:nvSpPr>
          <p:spPr bwMode="auto">
            <a:xfrm>
              <a:off x="4640" y="2820"/>
              <a:ext cx="669" cy="13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84" name="Text Box 192"/>
            <p:cNvSpPr txBox="1">
              <a:spLocks noChangeArrowheads="1"/>
            </p:cNvSpPr>
            <p:nvPr/>
          </p:nvSpPr>
          <p:spPr bwMode="auto">
            <a:xfrm>
              <a:off x="4798" y="2796"/>
              <a:ext cx="368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0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= 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585" name="Group 295"/>
          <p:cNvGrpSpPr/>
          <p:nvPr/>
        </p:nvGrpSpPr>
        <p:grpSpPr bwMode="auto">
          <a:xfrm>
            <a:off x="5197475" y="4220670"/>
            <a:ext cx="1263650" cy="1184275"/>
            <a:chOff x="2498" y="2748"/>
            <a:chExt cx="796" cy="746"/>
          </a:xfrm>
        </p:grpSpPr>
        <p:grpSp>
          <p:nvGrpSpPr>
            <p:cNvPr id="586" name="Group 193"/>
            <p:cNvGrpSpPr/>
            <p:nvPr/>
          </p:nvGrpSpPr>
          <p:grpSpPr bwMode="auto">
            <a:xfrm>
              <a:off x="2504" y="3187"/>
              <a:ext cx="790" cy="307"/>
              <a:chOff x="1313" y="1534"/>
              <a:chExt cx="790" cy="307"/>
            </a:xfrm>
          </p:grpSpPr>
          <p:sp>
            <p:nvSpPr>
              <p:cNvPr id="614" name="Text Box 194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615" name="Group 195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637" name="Rectangle 19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38" name="Line 19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39" name="Line 19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616" name="Group 199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634" name="Rectangle 200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35" name="Line 201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36" name="Line 202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617" name="Rectangle 203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8" name="Rectangle 204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9" name="Text Box 205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20" name="Text Box 206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21" name="Text Box 207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622" name="Group 208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632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3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23" name="Group 211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630" name="Text Box 21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1" name="Text Box 21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24" name="Group 214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628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9" name="Text Box 21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25" name="Group 217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626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7" name="Text Box 21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87" name="Group 220"/>
            <p:cNvGrpSpPr/>
            <p:nvPr/>
          </p:nvGrpSpPr>
          <p:grpSpPr bwMode="auto">
            <a:xfrm>
              <a:off x="2498" y="2748"/>
              <a:ext cx="790" cy="307"/>
              <a:chOff x="1313" y="1534"/>
              <a:chExt cx="790" cy="307"/>
            </a:xfrm>
          </p:grpSpPr>
          <p:sp>
            <p:nvSpPr>
              <p:cNvPr id="588" name="Text Box 221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589" name="Group 222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611" name="Rectangle 223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12" name="Line 224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13" name="Line 225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590" name="Group 226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608" name="Rectangle 227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09" name="Line 228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10" name="Line 229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591" name="Rectangle 230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2" name="Rectangle 231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3" name="Text Box 232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4" name="Text Box 233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5" name="Text Box 234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596" name="Group 235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606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7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97" name="Group 238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604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5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98" name="Group 241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602" name="Text Box 2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3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99" name="Group 244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600" name="Text Box 24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1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640" name="Group 297"/>
          <p:cNvGrpSpPr/>
          <p:nvPr/>
        </p:nvGrpSpPr>
        <p:grpSpPr bwMode="auto">
          <a:xfrm>
            <a:off x="4106863" y="4220670"/>
            <a:ext cx="1277937" cy="1174750"/>
            <a:chOff x="1811" y="2748"/>
            <a:chExt cx="805" cy="740"/>
          </a:xfrm>
        </p:grpSpPr>
        <p:grpSp>
          <p:nvGrpSpPr>
            <p:cNvPr id="641" name="Group 159"/>
            <p:cNvGrpSpPr/>
            <p:nvPr/>
          </p:nvGrpSpPr>
          <p:grpSpPr bwMode="auto">
            <a:xfrm>
              <a:off x="1826" y="3181"/>
              <a:ext cx="790" cy="307"/>
              <a:chOff x="1313" y="1534"/>
              <a:chExt cx="790" cy="307"/>
            </a:xfrm>
          </p:grpSpPr>
          <p:sp>
            <p:nvSpPr>
              <p:cNvPr id="674" name="Text Box 160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675" name="Group 161"/>
              <p:cNvGrpSpPr/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697" name="Rectangle 16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98" name="Line 16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99" name="Line 16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676" name="Group 165"/>
              <p:cNvGrpSpPr/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694" name="Rectangle 16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95" name="Line 16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96" name="Line 16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677" name="Rectangle 169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8" name="Rectangle 170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9" name="Text Box 171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0" name="Text Box 172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1" name="Text Box 173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682" name="Group 174"/>
              <p:cNvGrpSpPr/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692" name="Text Box 17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3" name="Text Box 17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83" name="Group 177"/>
              <p:cNvGrpSpPr/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690" name="Text Box 17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1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84" name="Group 180"/>
              <p:cNvGrpSpPr/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688" name="Text Box 18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9" name="Text Box 18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85" name="Group 183"/>
              <p:cNvGrpSpPr/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686" name="Text Box 18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7" name="Text Box 18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-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42" name="Group 247"/>
            <p:cNvGrpSpPr/>
            <p:nvPr/>
          </p:nvGrpSpPr>
          <p:grpSpPr bwMode="auto">
            <a:xfrm>
              <a:off x="1811" y="2748"/>
              <a:ext cx="787" cy="307"/>
              <a:chOff x="4928" y="1534"/>
              <a:chExt cx="787" cy="307"/>
            </a:xfrm>
          </p:grpSpPr>
          <p:grpSp>
            <p:nvGrpSpPr>
              <p:cNvPr id="643" name="Group 248"/>
              <p:cNvGrpSpPr/>
              <p:nvPr/>
            </p:nvGrpSpPr>
            <p:grpSpPr bwMode="auto">
              <a:xfrm>
                <a:off x="5354" y="1534"/>
                <a:ext cx="361" cy="154"/>
                <a:chOff x="5009" y="1132"/>
                <a:chExt cx="361" cy="154"/>
              </a:xfrm>
            </p:grpSpPr>
            <p:sp>
              <p:nvSpPr>
                <p:cNvPr id="667" name="Text Box 249"/>
                <p:cNvSpPr txBox="1">
                  <a:spLocks noChangeArrowheads="1"/>
                </p:cNvSpPr>
                <p:nvPr/>
              </p:nvSpPr>
              <p:spPr bwMode="auto">
                <a:xfrm>
                  <a:off x="5009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68" name="Group 250"/>
                <p:cNvGrpSpPr/>
                <p:nvPr/>
              </p:nvGrpSpPr>
              <p:grpSpPr bwMode="auto">
                <a:xfrm>
                  <a:off x="5049" y="1137"/>
                  <a:ext cx="258" cy="147"/>
                  <a:chOff x="1353" y="1539"/>
                  <a:chExt cx="258" cy="144"/>
                </a:xfrm>
              </p:grpSpPr>
              <p:sp>
                <p:nvSpPr>
                  <p:cNvPr id="671" name="Rectangle 251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72" name="Line 252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73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669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5087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0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5174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1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44" name="Group 256"/>
              <p:cNvGrpSpPr/>
              <p:nvPr/>
            </p:nvGrpSpPr>
            <p:grpSpPr bwMode="auto">
              <a:xfrm>
                <a:off x="4928" y="1536"/>
                <a:ext cx="550" cy="305"/>
                <a:chOff x="5114" y="1518"/>
                <a:chExt cx="550" cy="305"/>
              </a:xfrm>
            </p:grpSpPr>
            <p:grpSp>
              <p:nvGrpSpPr>
                <p:cNvPr id="645" name="Group 257"/>
                <p:cNvGrpSpPr/>
                <p:nvPr/>
              </p:nvGrpSpPr>
              <p:grpSpPr bwMode="auto">
                <a:xfrm>
                  <a:off x="5375" y="1518"/>
                  <a:ext cx="196" cy="158"/>
                  <a:chOff x="5378" y="1518"/>
                  <a:chExt cx="196" cy="158"/>
                </a:xfrm>
              </p:grpSpPr>
              <p:sp>
                <p:nvSpPr>
                  <p:cNvPr id="665" name="Rectangle 258"/>
                  <p:cNvSpPr>
                    <a:spLocks noChangeArrowheads="1"/>
                  </p:cNvSpPr>
                  <p:nvPr/>
                </p:nvSpPr>
                <p:spPr bwMode="auto">
                  <a:xfrm>
                    <a:off x="5418" y="1518"/>
                    <a:ext cx="81" cy="15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66" name="Text Box 2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78" y="152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anose="030F070203030202020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a:t>1</a:t>
                    </a: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46" name="Group 260"/>
                <p:cNvGrpSpPr/>
                <p:nvPr/>
              </p:nvGrpSpPr>
              <p:grpSpPr bwMode="auto">
                <a:xfrm>
                  <a:off x="5453" y="1666"/>
                  <a:ext cx="211" cy="157"/>
                  <a:chOff x="5261" y="1282"/>
                  <a:chExt cx="211" cy="157"/>
                </a:xfrm>
              </p:grpSpPr>
              <p:sp>
                <p:nvSpPr>
                  <p:cNvPr id="661" name="Rectangle 261"/>
                  <p:cNvSpPr>
                    <a:spLocks noChangeArrowheads="1"/>
                  </p:cNvSpPr>
                  <p:nvPr/>
                </p:nvSpPr>
                <p:spPr bwMode="auto">
                  <a:xfrm>
                    <a:off x="5307" y="1284"/>
                    <a:ext cx="81" cy="144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662" name="Group 262"/>
                  <p:cNvGrpSpPr/>
                  <p:nvPr/>
                </p:nvGrpSpPr>
                <p:grpSpPr bwMode="auto">
                  <a:xfrm>
                    <a:off x="5261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663" name="Text Box 26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64" name="Text Box 26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47" name="Group 265"/>
                <p:cNvGrpSpPr/>
                <p:nvPr/>
              </p:nvGrpSpPr>
              <p:grpSpPr bwMode="auto">
                <a:xfrm>
                  <a:off x="5114" y="1663"/>
                  <a:ext cx="373" cy="160"/>
                  <a:chOff x="5426" y="1279"/>
                  <a:chExt cx="373" cy="160"/>
                </a:xfrm>
              </p:grpSpPr>
              <p:grpSp>
                <p:nvGrpSpPr>
                  <p:cNvPr id="648" name="Group 266"/>
                  <p:cNvGrpSpPr/>
                  <p:nvPr/>
                </p:nvGrpSpPr>
                <p:grpSpPr bwMode="auto">
                  <a:xfrm>
                    <a:off x="5469" y="1284"/>
                    <a:ext cx="258" cy="144"/>
                    <a:chOff x="1353" y="1539"/>
                    <a:chExt cx="258" cy="144"/>
                  </a:xfrm>
                </p:grpSpPr>
                <p:sp>
                  <p:nvSpPr>
                    <p:cNvPr id="658" name="Rectangle 2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3" y="1539"/>
                      <a:ext cx="258" cy="14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miter lim="800000"/>
                    </a:ln>
                    <a:effectLst/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659" name="Line 2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21" y="1542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</a:ln>
                    <a:effectLst/>
                  </p:spPr>
                  <p:txBody>
                    <a:bodyPr wrap="none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660" name="Line 2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37" y="1545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</a:ln>
                    <a:effectLst/>
                  </p:spPr>
                  <p:txBody>
                    <a:bodyPr wrap="none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649" name="Group 270"/>
                  <p:cNvGrpSpPr/>
                  <p:nvPr/>
                </p:nvGrpSpPr>
                <p:grpSpPr bwMode="auto">
                  <a:xfrm>
                    <a:off x="5426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656" name="Text Box 2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7" name="Text Box 27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650" name="Group 273"/>
                  <p:cNvGrpSpPr/>
                  <p:nvPr/>
                </p:nvGrpSpPr>
                <p:grpSpPr bwMode="auto">
                  <a:xfrm>
                    <a:off x="5504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654" name="Text Box 2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5" name="Text Box 27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651" name="Group 276"/>
                  <p:cNvGrpSpPr/>
                  <p:nvPr/>
                </p:nvGrpSpPr>
                <p:grpSpPr bwMode="auto">
                  <a:xfrm>
                    <a:off x="5588" y="1279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652" name="Text Box 27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3" name="Text Box 27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700" name="Text Box 279"/>
          <p:cNvSpPr txBox="1">
            <a:spLocks noChangeArrowheads="1"/>
          </p:cNvSpPr>
          <p:nvPr/>
        </p:nvSpPr>
        <p:spPr bwMode="auto">
          <a:xfrm>
            <a:off x="8621713" y="4781058"/>
            <a:ext cx="893762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0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1" name="Text Box 280"/>
          <p:cNvSpPr txBox="1">
            <a:spLocks noChangeArrowheads="1"/>
          </p:cNvSpPr>
          <p:nvPr/>
        </p:nvSpPr>
        <p:spPr bwMode="auto">
          <a:xfrm>
            <a:off x="7578725" y="4800108"/>
            <a:ext cx="893763" cy="825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2" name="Line 281"/>
          <p:cNvSpPr>
            <a:spLocks noChangeShapeType="1"/>
          </p:cNvSpPr>
          <p:nvPr/>
        </p:nvSpPr>
        <p:spPr bwMode="auto">
          <a:xfrm flipH="1">
            <a:off x="7504113" y="4139708"/>
            <a:ext cx="9525" cy="947737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03" name="Line 282"/>
          <p:cNvSpPr>
            <a:spLocks noChangeShapeType="1"/>
          </p:cNvSpPr>
          <p:nvPr/>
        </p:nvSpPr>
        <p:spPr bwMode="auto">
          <a:xfrm flipH="1">
            <a:off x="8575675" y="4120658"/>
            <a:ext cx="9525" cy="947737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04" name="Line 283"/>
          <p:cNvSpPr>
            <a:spLocks noChangeShapeType="1"/>
          </p:cNvSpPr>
          <p:nvPr/>
        </p:nvSpPr>
        <p:spPr bwMode="auto">
          <a:xfrm flipH="1">
            <a:off x="9690100" y="4130183"/>
            <a:ext cx="9525" cy="947737"/>
          </a:xfrm>
          <a:prstGeom prst="line">
            <a:avLst/>
          </a:prstGeom>
          <a:noFill/>
          <a:ln w="12700">
            <a:solidFill>
              <a:srgbClr val="3333CC"/>
            </a:solidFill>
            <a:prstDash val="dash"/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05" name="Text Box 285"/>
          <p:cNvSpPr txBox="1">
            <a:spLocks noChangeArrowheads="1"/>
          </p:cNvSpPr>
          <p:nvPr/>
        </p:nvSpPr>
        <p:spPr bwMode="auto">
          <a:xfrm>
            <a:off x="992188" y="4130510"/>
            <a:ext cx="135620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receiver</a:t>
            </a:r>
            <a:endParaRPr lang="en-US" sz="2000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06" name="Text Box 286"/>
          <p:cNvSpPr txBox="1">
            <a:spLocks noChangeArrowheads="1"/>
          </p:cNvSpPr>
          <p:nvPr/>
        </p:nvSpPr>
        <p:spPr bwMode="auto">
          <a:xfrm>
            <a:off x="3551238" y="4927108"/>
            <a:ext cx="67945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7" name="Text Box 287"/>
          <p:cNvSpPr txBox="1">
            <a:spLocks noChangeArrowheads="1"/>
          </p:cNvSpPr>
          <p:nvPr/>
        </p:nvSpPr>
        <p:spPr bwMode="auto">
          <a:xfrm>
            <a:off x="2573338" y="4161933"/>
            <a:ext cx="10477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8" name="Line 288"/>
          <p:cNvSpPr>
            <a:spLocks noChangeShapeType="1"/>
          </p:cNvSpPr>
          <p:nvPr/>
        </p:nvSpPr>
        <p:spPr bwMode="auto">
          <a:xfrm>
            <a:off x="7197725" y="4527058"/>
            <a:ext cx="319088" cy="47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709" name="Group 294"/>
          <p:cNvGrpSpPr/>
          <p:nvPr/>
        </p:nvGrpSpPr>
        <p:grpSpPr bwMode="auto">
          <a:xfrm>
            <a:off x="6235700" y="3388820"/>
            <a:ext cx="1517650" cy="977900"/>
            <a:chOff x="4239" y="2007"/>
            <a:chExt cx="956" cy="616"/>
          </a:xfrm>
        </p:grpSpPr>
        <p:sp>
          <p:nvSpPr>
            <p:cNvPr id="710" name="Text Box 187"/>
            <p:cNvSpPr txBox="1">
              <a:spLocks noChangeArrowheads="1"/>
            </p:cNvSpPr>
            <p:nvPr/>
          </p:nvSpPr>
          <p:spPr bwMode="auto">
            <a:xfrm>
              <a:off x="4239" y="2047"/>
              <a:ext cx="956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i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=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charset="0"/>
                  <a:ea typeface="MS PGothic" panose="020B0600070205080204" pitchFamily="34" charset="-128"/>
                  <a:cs typeface="Arial" panose="020B0604020202020204" pitchFamily="34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Z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i,m</a:t>
              </a:r>
              <a:r>
                <a:rPr kumimoji="0" 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.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1" name="Text Box 289"/>
            <p:cNvSpPr txBox="1">
              <a:spLocks noChangeArrowheads="1"/>
            </p:cNvSpPr>
            <p:nvPr/>
          </p:nvSpPr>
          <p:spPr bwMode="auto">
            <a:xfrm>
              <a:off x="4498" y="2258"/>
              <a:ext cx="305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m=1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12" name="Text Box 290"/>
            <p:cNvSpPr txBox="1">
              <a:spLocks noChangeArrowheads="1"/>
            </p:cNvSpPr>
            <p:nvPr/>
          </p:nvSpPr>
          <p:spPr bwMode="auto">
            <a:xfrm>
              <a:off x="4541" y="2007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13" name="Text Box 291"/>
            <p:cNvSpPr txBox="1">
              <a:spLocks noChangeArrowheads="1"/>
            </p:cNvSpPr>
            <p:nvPr/>
          </p:nvSpPr>
          <p:spPr bwMode="auto">
            <a:xfrm>
              <a:off x="4718" y="2392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14" name="Line 293"/>
            <p:cNvSpPr>
              <a:spLocks noChangeShapeType="1"/>
            </p:cNvSpPr>
            <p:nvPr/>
          </p:nvSpPr>
          <p:spPr bwMode="auto">
            <a:xfrm>
              <a:off x="4561" y="2410"/>
              <a:ext cx="5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15" name="Freeform 300"/>
          <p:cNvSpPr/>
          <p:nvPr/>
        </p:nvSpPr>
        <p:spPr bwMode="auto">
          <a:xfrm>
            <a:off x="8977313" y="1918795"/>
            <a:ext cx="341312" cy="1376363"/>
          </a:xfrm>
          <a:custGeom>
            <a:avLst/>
            <a:gdLst>
              <a:gd name="T0" fmla="*/ 0 w 215"/>
              <a:gd name="T1" fmla="*/ 0 h 819"/>
              <a:gd name="T2" fmla="*/ 2147483647 w 215"/>
              <a:gd name="T3" fmla="*/ 0 h 819"/>
              <a:gd name="T4" fmla="*/ 2147483647 w 215"/>
              <a:gd name="T5" fmla="*/ 2147483647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5" h="819">
                <a:moveTo>
                  <a:pt x="0" y="0"/>
                </a:moveTo>
                <a:lnTo>
                  <a:pt x="215" y="0"/>
                </a:lnTo>
                <a:lnTo>
                  <a:pt x="215" y="819"/>
                </a:ln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16" name="Line 302"/>
          <p:cNvSpPr>
            <a:spLocks noChangeShapeType="1"/>
          </p:cNvSpPr>
          <p:nvPr/>
        </p:nvSpPr>
        <p:spPr bwMode="auto">
          <a:xfrm flipH="1">
            <a:off x="3754438" y="3295158"/>
            <a:ext cx="5553075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17" name="Freeform 303"/>
          <p:cNvSpPr/>
          <p:nvPr/>
        </p:nvSpPr>
        <p:spPr bwMode="auto">
          <a:xfrm>
            <a:off x="3754438" y="3295158"/>
            <a:ext cx="396875" cy="1157287"/>
          </a:xfrm>
          <a:custGeom>
            <a:avLst/>
            <a:gdLst>
              <a:gd name="T0" fmla="*/ 0 w 250"/>
              <a:gd name="T1" fmla="*/ 0 h 729"/>
              <a:gd name="T2" fmla="*/ 0 w 250"/>
              <a:gd name="T3" fmla="*/ 2147483647 h 729"/>
              <a:gd name="T4" fmla="*/ 2147483647 w 250"/>
              <a:gd name="T5" fmla="*/ 2147483647 h 7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0" h="729">
                <a:moveTo>
                  <a:pt x="0" y="0"/>
                </a:moveTo>
                <a:lnTo>
                  <a:pt x="0" y="729"/>
                </a:lnTo>
                <a:lnTo>
                  <a:pt x="250" y="729"/>
                </a:ln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381" y="5861155"/>
            <a:ext cx="4827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but this isn’t really useful yet!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" grpId="0" animBg="1"/>
      <p:bldP spid="717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CDMA: two-sender interference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pic>
        <p:nvPicPr>
          <p:cNvPr id="295" name="Picture 3" descr="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1219200"/>
            <a:ext cx="5026025" cy="532288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TextBox 1"/>
          <p:cNvSpPr txBox="1">
            <a:spLocks noChangeArrowheads="1"/>
          </p:cNvSpPr>
          <p:nvPr/>
        </p:nvSpPr>
        <p:spPr bwMode="auto">
          <a:xfrm>
            <a:off x="8252372" y="4172262"/>
            <a:ext cx="3709987" cy="14219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n-lt"/>
                <a:cs typeface="Gill Sans MT" panose="020B0502020104020203" charset="0"/>
              </a:rPr>
              <a:t>using same code as sender 1, receiver recovers sender 1’s original data from summed channel data!</a:t>
            </a:r>
            <a:endParaRPr lang="en-US" dirty="0">
              <a:solidFill>
                <a:srgbClr val="000099"/>
              </a:solidFill>
              <a:latin typeface="+mn-lt"/>
              <a:cs typeface="Gill Sans MT" panose="020B0502020104020203" charset="0"/>
            </a:endParaRPr>
          </a:p>
        </p:txBody>
      </p:sp>
      <p:sp>
        <p:nvSpPr>
          <p:cNvPr id="297" name="TextBox 7"/>
          <p:cNvSpPr txBox="1">
            <a:spLocks noChangeArrowheads="1"/>
          </p:cNvSpPr>
          <p:nvPr/>
        </p:nvSpPr>
        <p:spPr bwMode="auto">
          <a:xfrm>
            <a:off x="1638300" y="1798638"/>
            <a:ext cx="13970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j-lt"/>
                <a:cs typeface="Gill Sans MT" panose="020B0502020104020203" charset="0"/>
              </a:rPr>
              <a:t>Sender 1</a:t>
            </a:r>
            <a:endParaRPr lang="en-US" dirty="0">
              <a:solidFill>
                <a:srgbClr val="000099"/>
              </a:solidFill>
              <a:latin typeface="+mj-lt"/>
              <a:cs typeface="Gill Sans MT" panose="020B0502020104020203" charset="0"/>
            </a:endParaRPr>
          </a:p>
        </p:txBody>
      </p:sp>
      <p:sp>
        <p:nvSpPr>
          <p:cNvPr id="298" name="TextBox 8"/>
          <p:cNvSpPr txBox="1">
            <a:spLocks noChangeArrowheads="1"/>
          </p:cNvSpPr>
          <p:nvPr/>
        </p:nvSpPr>
        <p:spPr bwMode="auto">
          <a:xfrm>
            <a:off x="1644650" y="2865438"/>
            <a:ext cx="131174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j-lt"/>
                <a:cs typeface="Gill Sans MT" panose="020B0502020104020203" charset="0"/>
              </a:rPr>
              <a:t>Sender 2</a:t>
            </a:r>
            <a:endParaRPr lang="en-US" dirty="0">
              <a:solidFill>
                <a:srgbClr val="000099"/>
              </a:solidFill>
              <a:latin typeface="+mj-lt"/>
              <a:cs typeface="Gill Sans MT" panose="020B0502020104020203" charset="0"/>
            </a:endParaRPr>
          </a:p>
        </p:txBody>
      </p:sp>
      <p:sp>
        <p:nvSpPr>
          <p:cNvPr id="299" name="TextBox 9"/>
          <p:cNvSpPr txBox="1">
            <a:spLocks noChangeArrowheads="1"/>
          </p:cNvSpPr>
          <p:nvPr/>
        </p:nvSpPr>
        <p:spPr bwMode="auto">
          <a:xfrm>
            <a:off x="8215313" y="1165225"/>
            <a:ext cx="3290887" cy="10895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n-lt"/>
                <a:cs typeface="Gill Sans MT" panose="020B0502020104020203" charset="0"/>
              </a:rPr>
              <a:t>channel sums together transmissions by sender 1 and 2</a:t>
            </a:r>
            <a:endParaRPr lang="en-US" dirty="0">
              <a:solidFill>
                <a:srgbClr val="000099"/>
              </a:solidFill>
              <a:latin typeface="+mn-lt"/>
              <a:cs typeface="Gill Sans MT" panose="020B0502020104020203" charset="0"/>
            </a:endParaRPr>
          </a:p>
        </p:txBody>
      </p:sp>
      <p:cxnSp>
        <p:nvCxnSpPr>
          <p:cNvPr id="300" name="Straight Connector 3"/>
          <p:cNvCxnSpPr>
            <a:cxnSpLocks noChangeShapeType="1"/>
          </p:cNvCxnSpPr>
          <p:nvPr/>
        </p:nvCxnSpPr>
        <p:spPr bwMode="auto">
          <a:xfrm flipH="1">
            <a:off x="7780338" y="1354138"/>
            <a:ext cx="438150" cy="646112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</a:ln>
          <a:effectLst/>
        </p:spPr>
      </p:cxnSp>
      <p:sp>
        <p:nvSpPr>
          <p:cNvPr id="2" name="Rectangle 1"/>
          <p:cNvSpPr/>
          <p:nvPr/>
        </p:nvSpPr>
        <p:spPr>
          <a:xfrm>
            <a:off x="3200400" y="1168400"/>
            <a:ext cx="1206500" cy="31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9581" y="5585272"/>
            <a:ext cx="3214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now </a:t>
            </a:r>
            <a:r>
              <a:rPr lang="en-US" sz="2800" i="1" dirty="0">
                <a:solidFill>
                  <a:srgbClr val="0000A8"/>
                </a:solidFill>
              </a:rPr>
              <a:t>that’s</a:t>
            </a:r>
            <a:r>
              <a:rPr lang="en-US" sz="2800" i="1" dirty="0"/>
              <a:t> </a:t>
            </a:r>
            <a:r>
              <a:rPr lang="en-US" sz="2800" dirty="0"/>
              <a:t>useful!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483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Wireless and Mobile Networks: context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Wireless and Mobile Networks: 7-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33400" y="1371600"/>
            <a:ext cx="1120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indent="-276225">
              <a:defRPr/>
            </a:pPr>
            <a:r>
              <a:rPr lang="en-US" dirty="0"/>
              <a:t>more wireless (mobile) phone subscribers than fixed (wired) phone subscribers </a:t>
            </a:r>
            <a:r>
              <a:rPr lang="en-US" sz="2400" dirty="0"/>
              <a:t>(10-to-1 in 2019)</a:t>
            </a:r>
            <a:r>
              <a:rPr lang="en-US" dirty="0"/>
              <a:t>!</a:t>
            </a:r>
            <a:endParaRPr lang="en-US" dirty="0"/>
          </a:p>
          <a:p>
            <a:pPr marL="406400" indent="-276225">
              <a:defRPr/>
            </a:pPr>
            <a:r>
              <a:rPr lang="en-US" dirty="0"/>
              <a:t>more mobile-broadband-connected devices than fixed-broadband-connected devices devices (</a:t>
            </a:r>
            <a:r>
              <a:rPr lang="en-US" sz="2400" dirty="0"/>
              <a:t>5-1 in 2019)</a:t>
            </a:r>
            <a:r>
              <a:rPr lang="en-US" dirty="0"/>
              <a:t>!</a:t>
            </a:r>
            <a:endParaRPr lang="en-US" sz="3200" dirty="0"/>
          </a:p>
          <a:p>
            <a:pPr lvl="1">
              <a:defRPr/>
            </a:pPr>
            <a:r>
              <a:rPr lang="en-US" sz="2800" dirty="0"/>
              <a:t>4G/5G cellular networks now embracing Internet protocol stack, including SDN</a:t>
            </a:r>
            <a:endParaRPr lang="en-US" sz="2800" dirty="0"/>
          </a:p>
          <a:p>
            <a:pPr marL="406400" indent="-276225">
              <a:defRPr/>
            </a:pPr>
            <a:r>
              <a:rPr lang="en-US" dirty="0"/>
              <a:t>two important (but different) challenges</a:t>
            </a:r>
            <a:endParaRPr lang="en-US" dirty="0"/>
          </a:p>
          <a:p>
            <a:pPr lvl="1">
              <a:defRPr/>
            </a:pPr>
            <a:r>
              <a:rPr lang="en-US" sz="2800" dirty="0">
                <a:solidFill>
                  <a:srgbClr val="C00000"/>
                </a:solidFill>
              </a:rPr>
              <a:t>wireless: </a:t>
            </a:r>
            <a:r>
              <a:rPr lang="en-US" sz="2800" dirty="0"/>
              <a:t>communication over wireless link</a:t>
            </a:r>
            <a:endParaRPr lang="en-US" sz="2800" dirty="0"/>
          </a:p>
          <a:p>
            <a:pPr lvl="1">
              <a:defRPr/>
            </a:pPr>
            <a:r>
              <a:rPr lang="en-US" sz="2800" dirty="0">
                <a:solidFill>
                  <a:srgbClr val="C00000"/>
                </a:solidFill>
              </a:rPr>
              <a:t>mobility: </a:t>
            </a:r>
            <a:r>
              <a:rPr lang="en-US" sz="2800" dirty="0"/>
              <a:t>handling the mobile user who changes point of attachment to network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rgbClr val="0000A8"/>
              </a:buClr>
              <a:defRPr/>
            </a:pPr>
            <a:r>
              <a:rPr lang="en-US" dirty="0"/>
              <a:t>WiFi: 802.11 wireless LANs</a:t>
            </a:r>
            <a:endParaRPr lang="en-US" dirty="0"/>
          </a:p>
          <a:p>
            <a:pPr>
              <a:buClr>
                <a:schemeClr val="bg1">
                  <a:lumMod val="8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Cellular networks: 4G and 5G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chemeClr val="bg1">
                    <a:lumMod val="85000"/>
                  </a:schemeClr>
                </a:solidFill>
              </a:rPr>
              <a:t>Mobility</a:t>
            </a:r>
            <a:endParaRPr lang="en-US" sz="35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principles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IEEE 802.11 Wireless 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77900" y="1346200"/>
          <a:ext cx="10121900" cy="4019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9700"/>
                <a:gridCol w="1418892"/>
                <a:gridCol w="1965079"/>
                <a:gridCol w="1429329"/>
                <a:gridCol w="2628900"/>
              </a:tblGrid>
              <a:tr h="510858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IEEE 802.11 standard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Max data rate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Range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Frequency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802.11b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1999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 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802.11g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54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802.11n  (WiFi 4)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600Mbps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802.11ac (WiFi 5)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3.47Gpbs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802.11ax (WiFi 6)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2020 </a:t>
                      </a:r>
                      <a:r>
                        <a:rPr lang="en-US" sz="1600" dirty="0">
                          <a:effectLst/>
                        </a:rPr>
                        <a:t>(exp.)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14 Gbps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802.11af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2014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35 – 560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unused TV bands (54-790 MHz)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802.11ah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2017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347Mbps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900 Mhz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91" name="Rectangle 5"/>
          <p:cNvSpPr>
            <a:spLocks noChangeArrowheads="1"/>
          </p:cNvSpPr>
          <p:nvPr/>
        </p:nvSpPr>
        <p:spPr bwMode="auto">
          <a:xfrm>
            <a:off x="985838" y="5621338"/>
            <a:ext cx="9948862" cy="105251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all use CSMA/CA for multiple access, and have base-station and ad-hoc network versions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802.11 LAN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6070600" y="1949450"/>
            <a:ext cx="5524500" cy="43402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wireless host communicates with base station</a:t>
            </a: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800" dirty="0">
                <a:solidFill>
                  <a:srgbClr val="C00000"/>
                </a:solidFill>
                <a:ea typeface="MS PGothic" panose="020B0600070205080204" pitchFamily="34" charset="-128"/>
              </a:rPr>
              <a:t>base station = access point (AP</a:t>
            </a:r>
            <a:r>
              <a:rPr 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)</a:t>
            </a:r>
            <a:endParaRPr lang="en-US" sz="2400" dirty="0">
              <a:solidFill>
                <a:srgbClr val="C00000"/>
              </a:solidFill>
              <a:ea typeface="MS PGothic" panose="020B0600070205080204" pitchFamily="34" charset="-128"/>
            </a:endParaRP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  <a:ea typeface="MS PGothic" panose="020B0600070205080204" pitchFamily="34" charset="-128"/>
              </a:rPr>
              <a:t>Basic Service Set (BSS) </a:t>
            </a: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(aka “cell”) in infrastructure mode contains:</a:t>
            </a: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wireless hosts</a:t>
            </a: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access point (AP): base station</a:t>
            </a: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MS PGothic" panose="020B0600070205080204" pitchFamily="34" charset="-128"/>
              </a:rPr>
              <a:t>ad hoc mode: hosts only</a:t>
            </a: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80" name="Text Box 24"/>
          <p:cNvSpPr txBox="1">
            <a:spLocks noChangeArrowheads="1"/>
          </p:cNvSpPr>
          <p:nvPr/>
        </p:nvSpPr>
        <p:spPr bwMode="auto">
          <a:xfrm>
            <a:off x="1616075" y="4538663"/>
            <a:ext cx="105410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BSS 1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 Box 27"/>
          <p:cNvSpPr txBox="1">
            <a:spLocks noChangeArrowheads="1"/>
          </p:cNvSpPr>
          <p:nvPr/>
        </p:nvSpPr>
        <p:spPr bwMode="auto">
          <a:xfrm>
            <a:off x="3910013" y="6111875"/>
            <a:ext cx="854075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BSS 2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 flipV="1">
            <a:off x="3875088" y="2570163"/>
            <a:ext cx="214312" cy="908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83" name="Group 29"/>
          <p:cNvGrpSpPr/>
          <p:nvPr/>
        </p:nvGrpSpPr>
        <p:grpSpPr bwMode="auto">
          <a:xfrm>
            <a:off x="3146425" y="1389063"/>
            <a:ext cx="1978025" cy="1444625"/>
            <a:chOff x="3744" y="1392"/>
            <a:chExt cx="1488" cy="1110"/>
          </a:xfrm>
        </p:grpSpPr>
        <p:sp>
          <p:nvSpPr>
            <p:cNvPr id="84" name="Freeform 30"/>
            <p:cNvSpPr/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5" name="Text Box 31"/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Text Box 32"/>
          <p:cNvSpPr txBox="1">
            <a:spLocks noChangeArrowheads="1"/>
          </p:cNvSpPr>
          <p:nvPr/>
        </p:nvSpPr>
        <p:spPr bwMode="auto">
          <a:xfrm>
            <a:off x="3906838" y="3319463"/>
            <a:ext cx="1452562" cy="7229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switch</a:t>
            </a:r>
            <a:endParaRPr lang="en-US" sz="24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or router</a:t>
            </a:r>
            <a:endParaRPr lang="en-US" sz="24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7" name="Oval 23"/>
          <p:cNvSpPr>
            <a:spLocks noChangeArrowheads="1"/>
          </p:cNvSpPr>
          <p:nvPr/>
        </p:nvSpPr>
        <p:spPr bwMode="auto">
          <a:xfrm>
            <a:off x="1185863" y="2760663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88" name="Group 361"/>
          <p:cNvGrpSpPr/>
          <p:nvPr/>
        </p:nvGrpSpPr>
        <p:grpSpPr bwMode="auto">
          <a:xfrm>
            <a:off x="2252663" y="3187700"/>
            <a:ext cx="639762" cy="581025"/>
            <a:chOff x="2967" y="478"/>
            <a:chExt cx="788" cy="625"/>
          </a:xfrm>
        </p:grpSpPr>
        <p:pic>
          <p:nvPicPr>
            <p:cNvPr id="8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roup 356"/>
          <p:cNvGrpSpPr/>
          <p:nvPr/>
        </p:nvGrpSpPr>
        <p:grpSpPr bwMode="auto">
          <a:xfrm>
            <a:off x="2497138" y="3746500"/>
            <a:ext cx="436562" cy="498475"/>
            <a:chOff x="313" y="1497"/>
            <a:chExt cx="1152" cy="1014"/>
          </a:xfrm>
        </p:grpSpPr>
        <p:pic>
          <p:nvPicPr>
            <p:cNvPr id="92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roup 403"/>
          <p:cNvGrpSpPr/>
          <p:nvPr/>
        </p:nvGrpSpPr>
        <p:grpSpPr bwMode="auto">
          <a:xfrm>
            <a:off x="1825625" y="2954338"/>
            <a:ext cx="446088" cy="382587"/>
            <a:chOff x="2751" y="1851"/>
            <a:chExt cx="462" cy="478"/>
          </a:xfrm>
        </p:grpSpPr>
        <p:pic>
          <p:nvPicPr>
            <p:cNvPr id="95" name="Picture 364" descr="iphone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Picture 402" descr="antenna_radiation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roup 356"/>
          <p:cNvGrpSpPr/>
          <p:nvPr/>
        </p:nvGrpSpPr>
        <p:grpSpPr bwMode="auto">
          <a:xfrm>
            <a:off x="1846263" y="3624263"/>
            <a:ext cx="436562" cy="498475"/>
            <a:chOff x="313" y="1497"/>
            <a:chExt cx="1152" cy="1014"/>
          </a:xfrm>
        </p:grpSpPr>
        <p:pic>
          <p:nvPicPr>
            <p:cNvPr id="98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roup 356"/>
          <p:cNvGrpSpPr/>
          <p:nvPr/>
        </p:nvGrpSpPr>
        <p:grpSpPr bwMode="auto">
          <a:xfrm>
            <a:off x="1419225" y="3238500"/>
            <a:ext cx="438150" cy="498475"/>
            <a:chOff x="313" y="1497"/>
            <a:chExt cx="1152" cy="1014"/>
          </a:xfrm>
        </p:grpSpPr>
        <p:pic>
          <p:nvPicPr>
            <p:cNvPr id="101" name="Picture 354" descr="laptop_stylized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Line 26"/>
          <p:cNvSpPr>
            <a:spLocks noChangeShapeType="1"/>
          </p:cNvSpPr>
          <p:nvPr/>
        </p:nvSpPr>
        <p:spPr bwMode="auto">
          <a:xfrm>
            <a:off x="2689225" y="3617913"/>
            <a:ext cx="1022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04" name="Oval 23"/>
          <p:cNvSpPr>
            <a:spLocks noChangeArrowheads="1"/>
          </p:cNvSpPr>
          <p:nvPr/>
        </p:nvSpPr>
        <p:spPr bwMode="auto">
          <a:xfrm>
            <a:off x="3381375" y="4221163"/>
            <a:ext cx="1960563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5" name="Group 361"/>
          <p:cNvGrpSpPr/>
          <p:nvPr/>
        </p:nvGrpSpPr>
        <p:grpSpPr bwMode="auto">
          <a:xfrm>
            <a:off x="4448175" y="4648200"/>
            <a:ext cx="639763" cy="581025"/>
            <a:chOff x="2967" y="478"/>
            <a:chExt cx="788" cy="625"/>
          </a:xfrm>
        </p:grpSpPr>
        <p:pic>
          <p:nvPicPr>
            <p:cNvPr id="106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roup 356"/>
          <p:cNvGrpSpPr/>
          <p:nvPr/>
        </p:nvGrpSpPr>
        <p:grpSpPr bwMode="auto">
          <a:xfrm>
            <a:off x="4691063" y="5207000"/>
            <a:ext cx="436562" cy="498475"/>
            <a:chOff x="313" y="1497"/>
            <a:chExt cx="1152" cy="1014"/>
          </a:xfrm>
        </p:grpSpPr>
        <p:pic>
          <p:nvPicPr>
            <p:cNvPr id="109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roup 403"/>
          <p:cNvGrpSpPr/>
          <p:nvPr/>
        </p:nvGrpSpPr>
        <p:grpSpPr bwMode="auto">
          <a:xfrm>
            <a:off x="4233863" y="5197475"/>
            <a:ext cx="569912" cy="544513"/>
            <a:chOff x="2751" y="1851"/>
            <a:chExt cx="462" cy="478"/>
          </a:xfrm>
        </p:grpSpPr>
        <p:pic>
          <p:nvPicPr>
            <p:cNvPr id="112" name="Picture 364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roup 356"/>
          <p:cNvGrpSpPr/>
          <p:nvPr/>
        </p:nvGrpSpPr>
        <p:grpSpPr bwMode="auto">
          <a:xfrm>
            <a:off x="3776663" y="5216525"/>
            <a:ext cx="436562" cy="498475"/>
            <a:chOff x="313" y="1497"/>
            <a:chExt cx="1152" cy="1014"/>
          </a:xfrm>
        </p:grpSpPr>
        <p:pic>
          <p:nvPicPr>
            <p:cNvPr id="115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roup 356"/>
          <p:cNvGrpSpPr/>
          <p:nvPr/>
        </p:nvGrpSpPr>
        <p:grpSpPr bwMode="auto">
          <a:xfrm>
            <a:off x="3725863" y="4627563"/>
            <a:ext cx="436562" cy="498475"/>
            <a:chOff x="313" y="1497"/>
            <a:chExt cx="1152" cy="1014"/>
          </a:xfrm>
        </p:grpSpPr>
        <p:pic>
          <p:nvPicPr>
            <p:cNvPr id="118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Line 25"/>
          <p:cNvSpPr>
            <a:spLocks noChangeShapeType="1"/>
          </p:cNvSpPr>
          <p:nvPr/>
        </p:nvSpPr>
        <p:spPr bwMode="auto">
          <a:xfrm>
            <a:off x="3902074" y="3679824"/>
            <a:ext cx="796925" cy="129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21" name="Group 403"/>
          <p:cNvGrpSpPr/>
          <p:nvPr/>
        </p:nvGrpSpPr>
        <p:grpSpPr bwMode="auto">
          <a:xfrm>
            <a:off x="4021138" y="4271963"/>
            <a:ext cx="568325" cy="544512"/>
            <a:chOff x="2751" y="1851"/>
            <a:chExt cx="462" cy="478"/>
          </a:xfrm>
        </p:grpSpPr>
        <p:pic>
          <p:nvPicPr>
            <p:cNvPr id="122" name="Picture 364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roup 123"/>
          <p:cNvGrpSpPr/>
          <p:nvPr/>
        </p:nvGrpSpPr>
        <p:grpSpPr>
          <a:xfrm>
            <a:off x="3370124" y="3421492"/>
            <a:ext cx="744676" cy="388508"/>
            <a:chOff x="7493876" y="2774731"/>
            <a:chExt cx="1481958" cy="894622"/>
          </a:xfrm>
        </p:grpSpPr>
        <p:sp>
          <p:nvSpPr>
            <p:cNvPr id="125" name="Freeform 12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8" name="Freeform 1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Channels, association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>
          <a:xfrm>
            <a:off x="812800" y="1373890"/>
            <a:ext cx="9740900" cy="184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sz="3200" dirty="0"/>
              <a:t>spectrum divided into channels at different frequencies</a:t>
            </a:r>
            <a:endParaRPr lang="en-US" sz="3200" dirty="0"/>
          </a:p>
          <a:p>
            <a:pPr lvl="1">
              <a:defRPr/>
            </a:pPr>
            <a:r>
              <a:rPr lang="en-US" sz="2800" dirty="0"/>
              <a:t>AP admin chooses frequency for AP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interference possible: channel can be same as that chosen by neighboring AP!</a:t>
            </a:r>
            <a:endParaRPr lang="en-US" sz="2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75258" y="3289716"/>
            <a:ext cx="7744086" cy="29012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sz="3200" dirty="0"/>
              <a:t>arriving host: must </a:t>
            </a:r>
            <a:r>
              <a:rPr lang="en-US" sz="3200" dirty="0">
                <a:solidFill>
                  <a:srgbClr val="C00000"/>
                </a:solidFill>
              </a:rPr>
              <a:t>associate </a:t>
            </a:r>
            <a:r>
              <a:rPr lang="en-US" sz="3200" dirty="0"/>
              <a:t>with an AP</a:t>
            </a:r>
            <a:endParaRPr lang="en-US" sz="3200" dirty="0"/>
          </a:p>
          <a:p>
            <a:pPr lvl="1">
              <a:defRPr/>
            </a:pPr>
            <a:r>
              <a:rPr lang="en-US" sz="2800" dirty="0"/>
              <a:t>scans channels, listening for </a:t>
            </a:r>
            <a:r>
              <a:rPr lang="en-US" sz="2800" i="1" dirty="0"/>
              <a:t>beacon frames</a:t>
            </a:r>
            <a:r>
              <a:rPr lang="en-US" sz="2800" dirty="0"/>
              <a:t> containing AP</a:t>
            </a:r>
            <a:r>
              <a:rPr lang="en-US" altLang="ja-JP" sz="2800" dirty="0"/>
              <a:t>’</a:t>
            </a:r>
            <a:r>
              <a:rPr lang="en-US" sz="2800" dirty="0"/>
              <a:t>s name (SSID) and MAC address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selects AP to associate with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then may perform authentication [Chapter 8]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then typically run DHCP to get IP address in AP’s subnet</a:t>
            </a:r>
            <a:endParaRPr lang="en-US" sz="2800" dirty="0"/>
          </a:p>
          <a:p>
            <a:pPr>
              <a:defRPr/>
            </a:pPr>
            <a:endParaRPr lang="en-US" dirty="0">
              <a:latin typeface="Gill Sans MT" panose="020B0502020104020203" charset="0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9770724" y="5082108"/>
            <a:ext cx="105410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23"/>
          <p:cNvSpPr>
            <a:spLocks noChangeArrowheads="1"/>
          </p:cNvSpPr>
          <p:nvPr/>
        </p:nvSpPr>
        <p:spPr bwMode="auto">
          <a:xfrm>
            <a:off x="9310532" y="3259138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8" name="Group 361"/>
          <p:cNvGrpSpPr/>
          <p:nvPr/>
        </p:nvGrpSpPr>
        <p:grpSpPr bwMode="auto">
          <a:xfrm>
            <a:off x="10059832" y="3976687"/>
            <a:ext cx="639762" cy="581025"/>
            <a:chOff x="2967" y="478"/>
            <a:chExt cx="788" cy="625"/>
          </a:xfrm>
        </p:grpSpPr>
        <p:pic>
          <p:nvPicPr>
            <p:cNvPr id="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356"/>
          <p:cNvGrpSpPr/>
          <p:nvPr/>
        </p:nvGrpSpPr>
        <p:grpSpPr bwMode="auto">
          <a:xfrm>
            <a:off x="10621807" y="4244975"/>
            <a:ext cx="436562" cy="498475"/>
            <a:chOff x="313" y="1497"/>
            <a:chExt cx="1152" cy="1014"/>
          </a:xfrm>
        </p:grpSpPr>
        <p:pic>
          <p:nvPicPr>
            <p:cNvPr id="12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403"/>
          <p:cNvGrpSpPr/>
          <p:nvPr/>
        </p:nvGrpSpPr>
        <p:grpSpPr bwMode="auto">
          <a:xfrm>
            <a:off x="10287000" y="3427413"/>
            <a:ext cx="446088" cy="382587"/>
            <a:chOff x="2751" y="1851"/>
            <a:chExt cx="462" cy="478"/>
          </a:xfrm>
        </p:grpSpPr>
        <p:pic>
          <p:nvPicPr>
            <p:cNvPr id="15" name="Picture 364" descr="iphone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402" descr="antenna_radiation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356"/>
          <p:cNvGrpSpPr/>
          <p:nvPr/>
        </p:nvGrpSpPr>
        <p:grpSpPr bwMode="auto">
          <a:xfrm>
            <a:off x="9581994" y="3533775"/>
            <a:ext cx="438150" cy="498475"/>
            <a:chOff x="313" y="1497"/>
            <a:chExt cx="1152" cy="1014"/>
          </a:xfrm>
        </p:grpSpPr>
        <p:pic>
          <p:nvPicPr>
            <p:cNvPr id="21" name="Picture 354" descr="laptop_stylized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9359899" y="4467511"/>
            <a:ext cx="780829" cy="625189"/>
            <a:chOff x="9359899" y="4467511"/>
            <a:chExt cx="780829" cy="625189"/>
          </a:xfrm>
        </p:grpSpPr>
        <p:grpSp>
          <p:nvGrpSpPr>
            <p:cNvPr id="17" name="Group 356"/>
            <p:cNvGrpSpPr/>
            <p:nvPr/>
          </p:nvGrpSpPr>
          <p:grpSpPr bwMode="auto">
            <a:xfrm>
              <a:off x="9401305" y="4467511"/>
              <a:ext cx="436562" cy="498475"/>
              <a:chOff x="313" y="1497"/>
              <a:chExt cx="1152" cy="1014"/>
            </a:xfrm>
          </p:grpSpPr>
          <p:pic>
            <p:nvPicPr>
              <p:cNvPr id="18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" name="Right Arrow 1"/>
            <p:cNvSpPr/>
            <p:nvPr/>
          </p:nvSpPr>
          <p:spPr>
            <a:xfrm rot="19467811">
              <a:off x="9359899" y="490220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00A8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passive/active scanning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2779713" y="1484313"/>
            <a:ext cx="2335212" cy="2224087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923925" y="1419225"/>
            <a:ext cx="2335213" cy="2224088"/>
          </a:xfrm>
          <a:prstGeom prst="ellipse">
            <a:avLst/>
          </a:prstGeom>
          <a:solidFill>
            <a:srgbClr val="9CE0FA">
              <a:alpha val="4901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83" name="Text Box 82"/>
          <p:cNvSpPr txBox="1">
            <a:spLocks noChangeArrowheads="1"/>
          </p:cNvSpPr>
          <p:nvPr/>
        </p:nvSpPr>
        <p:spPr bwMode="auto">
          <a:xfrm>
            <a:off x="4149725" y="2536825"/>
            <a:ext cx="559769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AP 2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4" name="Text Box 83"/>
          <p:cNvSpPr txBox="1">
            <a:spLocks noChangeArrowheads="1"/>
          </p:cNvSpPr>
          <p:nvPr/>
        </p:nvSpPr>
        <p:spPr bwMode="auto">
          <a:xfrm>
            <a:off x="2411413" y="2190750"/>
            <a:ext cx="18415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5" name="Text Box 84"/>
          <p:cNvSpPr txBox="1">
            <a:spLocks noChangeArrowheads="1"/>
          </p:cNvSpPr>
          <p:nvPr/>
        </p:nvSpPr>
        <p:spPr bwMode="auto">
          <a:xfrm>
            <a:off x="1417638" y="2547938"/>
            <a:ext cx="559769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AP 1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6" name="Text Box 85"/>
          <p:cNvSpPr txBox="1">
            <a:spLocks noChangeArrowheads="1"/>
          </p:cNvSpPr>
          <p:nvPr/>
        </p:nvSpPr>
        <p:spPr bwMode="auto">
          <a:xfrm>
            <a:off x="2776538" y="3206750"/>
            <a:ext cx="41710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H1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7" name="Text Box 87"/>
          <p:cNvSpPr txBox="1">
            <a:spLocks noChangeArrowheads="1"/>
          </p:cNvSpPr>
          <p:nvPr/>
        </p:nvSpPr>
        <p:spPr bwMode="auto">
          <a:xfrm>
            <a:off x="3567113" y="1541463"/>
            <a:ext cx="65434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BBS 2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8" name="Text Box 88"/>
          <p:cNvSpPr txBox="1">
            <a:spLocks noChangeArrowheads="1"/>
          </p:cNvSpPr>
          <p:nvPr/>
        </p:nvSpPr>
        <p:spPr bwMode="auto">
          <a:xfrm>
            <a:off x="1751013" y="1490663"/>
            <a:ext cx="65434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BBS 1</a:t>
            </a:r>
            <a:endParaRPr lang="en-US" sz="16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9" name="Line 130"/>
          <p:cNvSpPr>
            <a:spLocks noChangeShapeType="1"/>
          </p:cNvSpPr>
          <p:nvPr/>
        </p:nvSpPr>
        <p:spPr bwMode="auto">
          <a:xfrm>
            <a:off x="2273300" y="2571750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90" name="Line 131"/>
          <p:cNvSpPr>
            <a:spLocks noChangeShapeType="1"/>
          </p:cNvSpPr>
          <p:nvPr/>
        </p:nvSpPr>
        <p:spPr bwMode="auto">
          <a:xfrm flipH="1">
            <a:off x="3160713" y="2587625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91" name="Line 132"/>
          <p:cNvSpPr>
            <a:spLocks noChangeShapeType="1"/>
          </p:cNvSpPr>
          <p:nvPr/>
        </p:nvSpPr>
        <p:spPr bwMode="auto">
          <a:xfrm flipH="1">
            <a:off x="3359150" y="2919413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92" name="Line 133"/>
          <p:cNvSpPr>
            <a:spLocks noChangeShapeType="1"/>
          </p:cNvSpPr>
          <p:nvPr/>
        </p:nvSpPr>
        <p:spPr bwMode="auto">
          <a:xfrm flipV="1">
            <a:off x="3314700" y="2740025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grpSp>
        <p:nvGrpSpPr>
          <p:cNvPr id="93" name="Group 134"/>
          <p:cNvGrpSpPr/>
          <p:nvPr/>
        </p:nvGrpSpPr>
        <p:grpSpPr bwMode="auto">
          <a:xfrm>
            <a:off x="3470275" y="2489200"/>
            <a:ext cx="282575" cy="304800"/>
            <a:chOff x="1255" y="3461"/>
            <a:chExt cx="178" cy="192"/>
          </a:xfrm>
        </p:grpSpPr>
        <p:sp>
          <p:nvSpPr>
            <p:cNvPr id="94" name="Oval 135"/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95" name="Text Box 136"/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1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96" name="Group 137"/>
          <p:cNvGrpSpPr/>
          <p:nvPr/>
        </p:nvGrpSpPr>
        <p:grpSpPr bwMode="auto">
          <a:xfrm>
            <a:off x="3382963" y="2746375"/>
            <a:ext cx="282575" cy="304800"/>
            <a:chOff x="1851" y="2490"/>
            <a:chExt cx="178" cy="192"/>
          </a:xfrm>
        </p:grpSpPr>
        <p:sp>
          <p:nvSpPr>
            <p:cNvPr id="97" name="Oval 138"/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98" name="Text Box 139"/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2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99" name="Group 140"/>
          <p:cNvGrpSpPr/>
          <p:nvPr/>
        </p:nvGrpSpPr>
        <p:grpSpPr bwMode="auto">
          <a:xfrm>
            <a:off x="3668713" y="2852738"/>
            <a:ext cx="282575" cy="304800"/>
            <a:chOff x="1851" y="2490"/>
            <a:chExt cx="178" cy="192"/>
          </a:xfrm>
        </p:grpSpPr>
        <p:sp>
          <p:nvSpPr>
            <p:cNvPr id="100" name="Oval 141"/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01" name="Text Box 142"/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3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102" name="Group 143"/>
          <p:cNvGrpSpPr/>
          <p:nvPr/>
        </p:nvGrpSpPr>
        <p:grpSpPr bwMode="auto">
          <a:xfrm>
            <a:off x="2303463" y="2462213"/>
            <a:ext cx="282575" cy="304800"/>
            <a:chOff x="1255" y="3461"/>
            <a:chExt cx="178" cy="192"/>
          </a:xfrm>
        </p:grpSpPr>
        <p:sp>
          <p:nvSpPr>
            <p:cNvPr id="103" name="Oval 144"/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04" name="Text Box 145"/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1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sp>
        <p:nvSpPr>
          <p:cNvPr id="105" name="Text Box 146"/>
          <p:cNvSpPr txBox="1">
            <a:spLocks noChangeArrowheads="1"/>
          </p:cNvSpPr>
          <p:nvPr/>
        </p:nvSpPr>
        <p:spPr bwMode="auto">
          <a:xfrm>
            <a:off x="1408113" y="3894138"/>
            <a:ext cx="4535487" cy="206210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passive scanning: </a:t>
            </a:r>
            <a:endParaRPr lang="en-US" sz="2800" dirty="0">
              <a:solidFill>
                <a:srgbClr val="C00000"/>
              </a:solidFill>
              <a:latin typeface="+mn-lt"/>
            </a:endParaRP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beacon frames sent from APs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Request frame sent: H1 to selected AP 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Response frame sent from  selected AP to H1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106" name="Group 361"/>
          <p:cNvGrpSpPr/>
          <p:nvPr/>
        </p:nvGrpSpPr>
        <p:grpSpPr bwMode="auto">
          <a:xfrm>
            <a:off x="1831975" y="2092325"/>
            <a:ext cx="649288" cy="561975"/>
            <a:chOff x="2967" y="478"/>
            <a:chExt cx="788" cy="625"/>
          </a:xfrm>
        </p:grpSpPr>
        <p:pic>
          <p:nvPicPr>
            <p:cNvPr id="107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roup 361"/>
          <p:cNvGrpSpPr/>
          <p:nvPr/>
        </p:nvGrpSpPr>
        <p:grpSpPr bwMode="auto">
          <a:xfrm>
            <a:off x="3741738" y="2112963"/>
            <a:ext cx="649287" cy="561975"/>
            <a:chOff x="2967" y="478"/>
            <a:chExt cx="788" cy="625"/>
          </a:xfrm>
        </p:grpSpPr>
        <p:pic>
          <p:nvPicPr>
            <p:cNvPr id="110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roup 356"/>
          <p:cNvGrpSpPr/>
          <p:nvPr/>
        </p:nvGrpSpPr>
        <p:grpSpPr bwMode="auto">
          <a:xfrm>
            <a:off x="2776538" y="2519363"/>
            <a:ext cx="436562" cy="498475"/>
            <a:chOff x="313" y="1497"/>
            <a:chExt cx="1152" cy="1014"/>
          </a:xfrm>
        </p:grpSpPr>
        <p:pic>
          <p:nvPicPr>
            <p:cNvPr id="113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540500" y="1428750"/>
            <a:ext cx="5245100" cy="4833680"/>
            <a:chOff x="6540500" y="1428750"/>
            <a:chExt cx="5245100" cy="4833680"/>
          </a:xfrm>
        </p:grpSpPr>
        <p:sp>
          <p:nvSpPr>
            <p:cNvPr id="116" name="Oval 6"/>
            <p:cNvSpPr>
              <a:spLocks noChangeArrowheads="1"/>
            </p:cNvSpPr>
            <p:nvPr/>
          </p:nvSpPr>
          <p:spPr bwMode="auto">
            <a:xfrm>
              <a:off x="8396288" y="1493838"/>
              <a:ext cx="2335212" cy="2224088"/>
            </a:xfrm>
            <a:prstGeom prst="ellipse">
              <a:avLst/>
            </a:prstGeom>
            <a:solidFill>
              <a:srgbClr val="9CE0FA">
                <a:alpha val="4901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7" name="Oval 7"/>
            <p:cNvSpPr>
              <a:spLocks noChangeArrowheads="1"/>
            </p:cNvSpPr>
            <p:nvPr/>
          </p:nvSpPr>
          <p:spPr bwMode="auto">
            <a:xfrm>
              <a:off x="6540500" y="1428750"/>
              <a:ext cx="2335213" cy="2224089"/>
            </a:xfrm>
            <a:prstGeom prst="ellipse">
              <a:avLst/>
            </a:prstGeom>
            <a:solidFill>
              <a:srgbClr val="9AE0FF">
                <a:alpha val="4901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8" name="Text Box 8"/>
            <p:cNvSpPr txBox="1">
              <a:spLocks noChangeArrowheads="1"/>
            </p:cNvSpPr>
            <p:nvPr/>
          </p:nvSpPr>
          <p:spPr bwMode="auto">
            <a:xfrm>
              <a:off x="9777413" y="244475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 2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" name="Text Box 9"/>
            <p:cNvSpPr txBox="1">
              <a:spLocks noChangeArrowheads="1"/>
            </p:cNvSpPr>
            <p:nvPr/>
          </p:nvSpPr>
          <p:spPr bwMode="auto">
            <a:xfrm>
              <a:off x="8027988" y="220027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0" name="Text Box 10"/>
            <p:cNvSpPr txBox="1">
              <a:spLocks noChangeArrowheads="1"/>
            </p:cNvSpPr>
            <p:nvPr/>
          </p:nvSpPr>
          <p:spPr bwMode="auto">
            <a:xfrm>
              <a:off x="7105650" y="262890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 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1" name="Text Box 11"/>
            <p:cNvSpPr txBox="1">
              <a:spLocks noChangeArrowheads="1"/>
            </p:cNvSpPr>
            <p:nvPr/>
          </p:nvSpPr>
          <p:spPr bwMode="auto">
            <a:xfrm>
              <a:off x="8393113" y="3216275"/>
              <a:ext cx="417102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H1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2" name="Text Box 12"/>
            <p:cNvSpPr txBox="1">
              <a:spLocks noChangeArrowheads="1"/>
            </p:cNvSpPr>
            <p:nvPr/>
          </p:nvSpPr>
          <p:spPr bwMode="auto">
            <a:xfrm>
              <a:off x="10034588" y="301942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3" name="Text Box 13"/>
            <p:cNvSpPr txBox="1">
              <a:spLocks noChangeArrowheads="1"/>
            </p:cNvSpPr>
            <p:nvPr/>
          </p:nvSpPr>
          <p:spPr bwMode="auto">
            <a:xfrm>
              <a:off x="9183688" y="15509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BBS 2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4" name="Text Box 14"/>
            <p:cNvSpPr txBox="1">
              <a:spLocks noChangeArrowheads="1"/>
            </p:cNvSpPr>
            <p:nvPr/>
          </p:nvSpPr>
          <p:spPr bwMode="auto">
            <a:xfrm>
              <a:off x="7367588" y="15001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BBS 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8653463" y="2505174"/>
              <a:ext cx="869950" cy="225446"/>
            </a:xfrm>
            <a:custGeom>
              <a:avLst/>
              <a:gdLst>
                <a:gd name="T0" fmla="*/ 0 w 548"/>
                <a:gd name="T1" fmla="*/ 2147483647 h 142"/>
                <a:gd name="T2" fmla="*/ 0 w 548"/>
                <a:gd name="T3" fmla="*/ 0 h 142"/>
                <a:gd name="T4" fmla="*/ 2147483647 w 548"/>
                <a:gd name="T5" fmla="*/ 0 h 1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8" h="142">
                  <a:moveTo>
                    <a:pt x="0" y="142"/>
                  </a:moveTo>
                  <a:lnTo>
                    <a:pt x="0" y="0"/>
                  </a:lnTo>
                  <a:lnTo>
                    <a:pt x="548" y="0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6" name="Line 57"/>
            <p:cNvSpPr>
              <a:spLocks noChangeShapeType="1"/>
            </p:cNvSpPr>
            <p:nvPr/>
          </p:nvSpPr>
          <p:spPr bwMode="auto">
            <a:xfrm flipH="1">
              <a:off x="7827963" y="2505075"/>
              <a:ext cx="8239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7" name="Line 58"/>
            <p:cNvSpPr>
              <a:spLocks noChangeShapeType="1"/>
            </p:cNvSpPr>
            <p:nvPr/>
          </p:nvSpPr>
          <p:spPr bwMode="auto">
            <a:xfrm>
              <a:off x="7889875" y="2581275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8" name="Line 59"/>
            <p:cNvSpPr>
              <a:spLocks noChangeShapeType="1"/>
            </p:cNvSpPr>
            <p:nvPr/>
          </p:nvSpPr>
          <p:spPr bwMode="auto">
            <a:xfrm flipH="1">
              <a:off x="8777288" y="25971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9" name="Line 60"/>
            <p:cNvSpPr>
              <a:spLocks noChangeShapeType="1"/>
            </p:cNvSpPr>
            <p:nvPr/>
          </p:nvSpPr>
          <p:spPr bwMode="auto">
            <a:xfrm flipH="1">
              <a:off x="8975725" y="2928938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30" name="Line 61"/>
            <p:cNvSpPr>
              <a:spLocks noChangeShapeType="1"/>
            </p:cNvSpPr>
            <p:nvPr/>
          </p:nvSpPr>
          <p:spPr bwMode="auto">
            <a:xfrm flipV="1">
              <a:off x="8931275" y="27495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grpSp>
          <p:nvGrpSpPr>
            <p:cNvPr id="131" name="Group 62"/>
            <p:cNvGrpSpPr/>
            <p:nvPr/>
          </p:nvGrpSpPr>
          <p:grpSpPr bwMode="auto">
            <a:xfrm>
              <a:off x="8502650" y="2333708"/>
              <a:ext cx="282575" cy="304828"/>
              <a:chOff x="1255" y="3461"/>
              <a:chExt cx="178" cy="192"/>
            </a:xfrm>
          </p:grpSpPr>
          <p:sp>
            <p:nvSpPr>
              <p:cNvPr id="154" name="Oval 63"/>
              <p:cNvSpPr>
                <a:spLocks noChangeArrowheads="1"/>
              </p:cNvSpPr>
              <p:nvPr/>
            </p:nvSpPr>
            <p:spPr bwMode="auto">
              <a:xfrm>
                <a:off x="1274" y="349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Text Box 64"/>
              <p:cNvSpPr txBox="1">
                <a:spLocks noChangeArrowheads="1"/>
              </p:cNvSpPr>
              <p:nvPr/>
            </p:nvSpPr>
            <p:spPr bwMode="auto">
              <a:xfrm>
                <a:off x="1255" y="346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1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2" name="Group 65"/>
            <p:cNvGrpSpPr/>
            <p:nvPr/>
          </p:nvGrpSpPr>
          <p:grpSpPr bwMode="auto">
            <a:xfrm>
              <a:off x="9074150" y="2530576"/>
              <a:ext cx="282575" cy="304828"/>
              <a:chOff x="1851" y="2490"/>
              <a:chExt cx="178" cy="192"/>
            </a:xfrm>
          </p:grpSpPr>
          <p:sp>
            <p:nvSpPr>
              <p:cNvPr id="152" name="Oval 66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Text Box 67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2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3" name="Group 68"/>
            <p:cNvGrpSpPr/>
            <p:nvPr/>
          </p:nvGrpSpPr>
          <p:grpSpPr bwMode="auto">
            <a:xfrm>
              <a:off x="7996238" y="2548041"/>
              <a:ext cx="282575" cy="304828"/>
              <a:chOff x="1851" y="2490"/>
              <a:chExt cx="178" cy="192"/>
            </a:xfrm>
          </p:grpSpPr>
          <p:sp>
            <p:nvSpPr>
              <p:cNvPr id="150" name="Oval 69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Text Box 70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2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4" name="Group 71"/>
            <p:cNvGrpSpPr/>
            <p:nvPr/>
          </p:nvGrpSpPr>
          <p:grpSpPr bwMode="auto">
            <a:xfrm>
              <a:off x="9017000" y="2773487"/>
              <a:ext cx="282575" cy="304828"/>
              <a:chOff x="1851" y="2490"/>
              <a:chExt cx="178" cy="192"/>
            </a:xfrm>
          </p:grpSpPr>
          <p:sp>
            <p:nvSpPr>
              <p:cNvPr id="148" name="Oval 72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Text Box 73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3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5" name="Group 74"/>
            <p:cNvGrpSpPr/>
            <p:nvPr/>
          </p:nvGrpSpPr>
          <p:grpSpPr bwMode="auto">
            <a:xfrm>
              <a:off x="9305925" y="2865570"/>
              <a:ext cx="282575" cy="304828"/>
              <a:chOff x="1851" y="2490"/>
              <a:chExt cx="178" cy="192"/>
            </a:xfrm>
          </p:grpSpPr>
          <p:sp>
            <p:nvSpPr>
              <p:cNvPr id="146" name="Oval 75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Text Box 76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MS PGothic" panose="020B0600070205080204" pitchFamily="34" charset="-128"/>
                  </a:rPr>
                  <a:t>4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6" name="Text Box 77"/>
            <p:cNvSpPr txBox="1">
              <a:spLocks noChangeArrowheads="1"/>
            </p:cNvSpPr>
            <p:nvPr/>
          </p:nvSpPr>
          <p:spPr bwMode="auto">
            <a:xfrm>
              <a:off x="6573838" y="3892550"/>
              <a:ext cx="5211762" cy="23698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active  scanning: </a:t>
              </a:r>
              <a:endParaRPr kumimoji="0" lang="en-US" sz="28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Probe Request frame broadcast from H1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Probe Response frames sent from APs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Association Request frame sent: H1 to selected AP 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Association Response frame sent from selected AP to H1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grpSp>
          <p:nvGrpSpPr>
            <p:cNvPr id="137" name="Group 361"/>
            <p:cNvGrpSpPr/>
            <p:nvPr/>
          </p:nvGrpSpPr>
          <p:grpSpPr bwMode="auto">
            <a:xfrm>
              <a:off x="7373620" y="2100642"/>
              <a:ext cx="650240" cy="561392"/>
              <a:chOff x="2967" y="478"/>
              <a:chExt cx="788" cy="625"/>
            </a:xfrm>
          </p:grpSpPr>
          <p:pic>
            <p:nvPicPr>
              <p:cNvPr id="144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" name="Group 361"/>
            <p:cNvGrpSpPr/>
            <p:nvPr/>
          </p:nvGrpSpPr>
          <p:grpSpPr bwMode="auto">
            <a:xfrm>
              <a:off x="9415780" y="2039676"/>
              <a:ext cx="650240" cy="561392"/>
              <a:chOff x="2967" y="478"/>
              <a:chExt cx="788" cy="625"/>
            </a:xfrm>
          </p:grpSpPr>
          <p:pic>
            <p:nvPicPr>
              <p:cNvPr id="142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9" name="Group 356"/>
            <p:cNvGrpSpPr/>
            <p:nvPr/>
          </p:nvGrpSpPr>
          <p:grpSpPr bwMode="auto">
            <a:xfrm>
              <a:off x="8348980" y="2629009"/>
              <a:ext cx="436880" cy="497887"/>
              <a:chOff x="313" y="1497"/>
              <a:chExt cx="1152" cy="1014"/>
            </a:xfrm>
          </p:grpSpPr>
          <p:pic>
            <p:nvPicPr>
              <p:cNvPr id="14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IEEE 802.11: multiple access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96" name="Rectangle 3"/>
          <p:cNvSpPr txBox="1">
            <a:spLocks noChangeArrowheads="1"/>
          </p:cNvSpPr>
          <p:nvPr/>
        </p:nvSpPr>
        <p:spPr bwMode="auto">
          <a:xfrm>
            <a:off x="1219200" y="1236663"/>
            <a:ext cx="10426700" cy="464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defRPr/>
            </a:pPr>
            <a:r>
              <a:rPr lang="en-US" kern="0" dirty="0">
                <a:cs typeface="+mn-cs"/>
              </a:rPr>
              <a:t>avoid collisions: 2</a:t>
            </a:r>
            <a:r>
              <a:rPr lang="en-US" kern="0" baseline="30000" dirty="0">
                <a:cs typeface="+mn-cs"/>
              </a:rPr>
              <a:t>+</a:t>
            </a:r>
            <a:r>
              <a:rPr lang="en-US" kern="0" dirty="0">
                <a:cs typeface="+mn-cs"/>
              </a:rPr>
              <a:t> nodes </a:t>
            </a:r>
            <a:r>
              <a:rPr lang="en-US" kern="0" dirty="0">
                <a:cs typeface="+mn-cs"/>
                <a:sym typeface="Symbol" panose="05050102010706020507" charset="0"/>
              </a:rPr>
              <a:t>transmitting at same time</a:t>
            </a:r>
            <a:endParaRPr lang="en-US" kern="0" dirty="0">
              <a:cs typeface="+mn-cs"/>
              <a:sym typeface="Symbol" panose="05050102010706020507" charset="0"/>
            </a:endParaRPr>
          </a:p>
          <a:p>
            <a:pPr>
              <a:defRPr/>
            </a:pPr>
            <a:r>
              <a:rPr lang="en-US" kern="0" dirty="0">
                <a:cs typeface="+mn-cs"/>
                <a:sym typeface="Symbol" panose="05050102010706020507" charset="0"/>
              </a:rPr>
              <a:t>802.11: CSMA - sense before transmitting</a:t>
            </a:r>
            <a:endParaRPr lang="en-US" kern="0" dirty="0">
              <a:cs typeface="+mn-cs"/>
              <a:sym typeface="Symbol" panose="05050102010706020507" charset="0"/>
            </a:endParaRPr>
          </a:p>
          <a:p>
            <a:pPr lvl="1">
              <a:defRPr/>
            </a:pPr>
            <a:r>
              <a:rPr lang="en-US" kern="0" dirty="0"/>
              <a:t>don’t collide with detected ongoing transmission by another node</a:t>
            </a:r>
            <a:endParaRPr lang="en-US" kern="0" dirty="0"/>
          </a:p>
          <a:p>
            <a:pPr>
              <a:defRPr/>
            </a:pPr>
            <a:r>
              <a:rPr lang="en-US" kern="0" dirty="0">
                <a:cs typeface="+mn-cs"/>
              </a:rPr>
              <a:t>802.11: </a:t>
            </a:r>
            <a:r>
              <a:rPr lang="en-US" i="1" kern="0" dirty="0">
                <a:cs typeface="+mn-cs"/>
              </a:rPr>
              <a:t>no</a:t>
            </a:r>
            <a:r>
              <a:rPr lang="en-US" kern="0" dirty="0">
                <a:cs typeface="+mn-cs"/>
              </a:rPr>
              <a:t> collision detection!</a:t>
            </a:r>
            <a:endParaRPr lang="en-US" kern="0" dirty="0">
              <a:cs typeface="+mn-cs"/>
            </a:endParaRPr>
          </a:p>
          <a:p>
            <a:pPr lvl="1">
              <a:defRPr/>
            </a:pPr>
            <a:r>
              <a:rPr lang="en-US" kern="0" dirty="0"/>
              <a:t>difficult to sense collisions: high transmitting signal, weak received signal due to fading</a:t>
            </a:r>
            <a:endParaRPr lang="en-US" kern="0" dirty="0"/>
          </a:p>
          <a:p>
            <a:pPr lvl="1">
              <a:defRPr/>
            </a:pPr>
            <a:r>
              <a:rPr lang="en-US" kern="0" dirty="0"/>
              <a:t>can’t sense all collisions in any case: hidden terminal, fading</a:t>
            </a:r>
            <a:endParaRPr lang="en-US" kern="0" dirty="0"/>
          </a:p>
          <a:p>
            <a:pPr lvl="1">
              <a:defRPr/>
            </a:pPr>
            <a:r>
              <a:rPr lang="en-US" kern="0" dirty="0"/>
              <a:t>goal: </a:t>
            </a:r>
            <a:r>
              <a:rPr lang="en-US" i="1" kern="0" dirty="0">
                <a:solidFill>
                  <a:srgbClr val="0000A8"/>
                </a:solidFill>
              </a:rPr>
              <a:t>avoid collisions:</a:t>
            </a:r>
            <a:r>
              <a:rPr lang="en-US" kern="0" dirty="0">
                <a:solidFill>
                  <a:srgbClr val="0000A8"/>
                </a:solidFill>
              </a:rPr>
              <a:t> </a:t>
            </a:r>
            <a:r>
              <a:rPr lang="en-US" kern="0" dirty="0"/>
              <a:t>CSMA/</a:t>
            </a:r>
            <a:r>
              <a:rPr lang="en-US" u="sng" kern="0" dirty="0">
                <a:solidFill>
                  <a:srgbClr val="0000A8"/>
                </a:solidFill>
              </a:rPr>
              <a:t>C</a:t>
            </a:r>
            <a:r>
              <a:rPr lang="en-US" kern="0" dirty="0"/>
              <a:t>ollision</a:t>
            </a:r>
            <a:r>
              <a:rPr lang="en-US" u="sng" kern="0" dirty="0">
                <a:solidFill>
                  <a:srgbClr val="0000A8"/>
                </a:solidFill>
              </a:rPr>
              <a:t>A</a:t>
            </a:r>
            <a:r>
              <a:rPr lang="en-US" kern="0" dirty="0"/>
              <a:t>voidance</a:t>
            </a:r>
            <a:endParaRPr lang="en-US" sz="2000" kern="0" dirty="0">
              <a:solidFill>
                <a:srgbClr val="FF0000"/>
              </a:solidFill>
            </a:endParaRPr>
          </a:p>
        </p:txBody>
      </p:sp>
      <p:sp>
        <p:nvSpPr>
          <p:cNvPr id="197" name="Text Box 63"/>
          <p:cNvSpPr txBox="1">
            <a:spLocks noChangeArrowheads="1"/>
          </p:cNvSpPr>
          <p:nvPr/>
        </p:nvSpPr>
        <p:spPr bwMode="auto">
          <a:xfrm>
            <a:off x="7069138" y="6273800"/>
            <a:ext cx="59372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8" name="Group 1"/>
          <p:cNvGrpSpPr/>
          <p:nvPr/>
        </p:nvGrpSpPr>
        <p:grpSpPr bwMode="auto">
          <a:xfrm>
            <a:off x="2616200" y="4905375"/>
            <a:ext cx="2273300" cy="1028700"/>
            <a:chOff x="576580" y="4516120"/>
            <a:chExt cx="3170330" cy="1491615"/>
          </a:xfrm>
        </p:grpSpPr>
        <p:grpSp>
          <p:nvGrpSpPr>
            <p:cNvPr id="199" name="Group 356"/>
            <p:cNvGrpSpPr/>
            <p:nvPr/>
          </p:nvGrpSpPr>
          <p:grpSpPr bwMode="auto">
            <a:xfrm>
              <a:off x="2042160" y="4673600"/>
              <a:ext cx="627380" cy="643255"/>
              <a:chOff x="313" y="1497"/>
              <a:chExt cx="1152" cy="1014"/>
            </a:xfrm>
          </p:grpSpPr>
          <p:pic>
            <p:nvPicPr>
              <p:cNvPr id="21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0" name="Freeform 7"/>
            <p:cNvSpPr/>
            <p:nvPr/>
          </p:nvSpPr>
          <p:spPr bwMode="auto">
            <a:xfrm>
              <a:off x="576580" y="451612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01" name="Line 26"/>
            <p:cNvSpPr>
              <a:spLocks noChangeShapeType="1"/>
            </p:cNvSpPr>
            <p:nvPr/>
          </p:nvSpPr>
          <p:spPr bwMode="auto">
            <a:xfrm flipV="1">
              <a:off x="1849583" y="5731510"/>
              <a:ext cx="998476" cy="1680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02" name="Line 27"/>
            <p:cNvSpPr>
              <a:spLocks noChangeShapeType="1"/>
            </p:cNvSpPr>
            <p:nvPr/>
          </p:nvSpPr>
          <p:spPr bwMode="auto">
            <a:xfrm>
              <a:off x="2522614" y="5250419"/>
              <a:ext cx="407361" cy="322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03" name="Text Box 28"/>
            <p:cNvSpPr txBox="1">
              <a:spLocks noChangeArrowheads="1"/>
            </p:cNvSpPr>
            <p:nvPr/>
          </p:nvSpPr>
          <p:spPr bwMode="auto">
            <a:xfrm>
              <a:off x="968444" y="5623323"/>
              <a:ext cx="305521" cy="3061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Text Box 29"/>
            <p:cNvSpPr txBox="1">
              <a:spLocks noChangeArrowheads="1"/>
            </p:cNvSpPr>
            <p:nvPr/>
          </p:nvSpPr>
          <p:spPr bwMode="auto">
            <a:xfrm>
              <a:off x="3441389" y="5395436"/>
              <a:ext cx="305521" cy="3084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5" name="Text Box 30"/>
            <p:cNvSpPr txBox="1">
              <a:spLocks noChangeArrowheads="1"/>
            </p:cNvSpPr>
            <p:nvPr/>
          </p:nvSpPr>
          <p:spPr bwMode="auto">
            <a:xfrm>
              <a:off x="2620027" y="4691063"/>
              <a:ext cx="314376" cy="3084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06" name="Group 356"/>
            <p:cNvGrpSpPr/>
            <p:nvPr/>
          </p:nvGrpSpPr>
          <p:grpSpPr bwMode="auto">
            <a:xfrm>
              <a:off x="2804160" y="5222240"/>
              <a:ext cx="627380" cy="643255"/>
              <a:chOff x="313" y="1497"/>
              <a:chExt cx="1152" cy="1014"/>
            </a:xfrm>
          </p:grpSpPr>
          <p:pic>
            <p:nvPicPr>
              <p:cNvPr id="21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7" name="Group 356"/>
            <p:cNvGrpSpPr/>
            <p:nvPr/>
          </p:nvGrpSpPr>
          <p:grpSpPr bwMode="auto">
            <a:xfrm>
              <a:off x="1280160" y="5364480"/>
              <a:ext cx="627380" cy="643255"/>
              <a:chOff x="313" y="1497"/>
              <a:chExt cx="1152" cy="1014"/>
            </a:xfrm>
          </p:grpSpPr>
          <p:pic>
            <p:nvPicPr>
              <p:cNvPr id="208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4" name="Group 2"/>
          <p:cNvGrpSpPr/>
          <p:nvPr/>
        </p:nvGrpSpPr>
        <p:grpSpPr bwMode="auto">
          <a:xfrm>
            <a:off x="5969000" y="4702175"/>
            <a:ext cx="2809875" cy="1536700"/>
            <a:chOff x="4821555" y="4226560"/>
            <a:chExt cx="3545890" cy="2024698"/>
          </a:xfrm>
        </p:grpSpPr>
        <p:sp>
          <p:nvSpPr>
            <p:cNvPr id="215" name="Text Box 47"/>
            <p:cNvSpPr txBox="1">
              <a:spLocks noChangeArrowheads="1"/>
            </p:cNvSpPr>
            <p:nvPr/>
          </p:nvSpPr>
          <p:spPr bwMode="auto">
            <a:xfrm>
              <a:off x="4821555" y="4395983"/>
              <a:ext cx="304506" cy="3074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Text Box 48"/>
            <p:cNvSpPr txBox="1">
              <a:spLocks noChangeArrowheads="1"/>
            </p:cNvSpPr>
            <p:nvPr/>
          </p:nvSpPr>
          <p:spPr bwMode="auto">
            <a:xfrm>
              <a:off x="6730727" y="4391799"/>
              <a:ext cx="328546" cy="3074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7" name="Text Box 49"/>
            <p:cNvSpPr txBox="1">
              <a:spLocks noChangeArrowheads="1"/>
            </p:cNvSpPr>
            <p:nvPr/>
          </p:nvSpPr>
          <p:spPr bwMode="auto">
            <a:xfrm>
              <a:off x="7912690" y="4435723"/>
              <a:ext cx="314522" cy="30747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8" name="Text Box 55"/>
            <p:cNvSpPr txBox="1">
              <a:spLocks noChangeArrowheads="1"/>
            </p:cNvSpPr>
            <p:nvPr/>
          </p:nvSpPr>
          <p:spPr bwMode="auto">
            <a:xfrm>
              <a:off x="4893675" y="5222176"/>
              <a:ext cx="827375" cy="4622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 signal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strength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9" name="Line 60"/>
            <p:cNvSpPr>
              <a:spLocks noChangeShapeType="1"/>
            </p:cNvSpPr>
            <p:nvPr/>
          </p:nvSpPr>
          <p:spPr bwMode="auto">
            <a:xfrm>
              <a:off x="4955779" y="6251258"/>
              <a:ext cx="3265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0" name="Line 61"/>
            <p:cNvSpPr>
              <a:spLocks noChangeShapeType="1"/>
            </p:cNvSpPr>
            <p:nvPr/>
          </p:nvSpPr>
          <p:spPr bwMode="auto">
            <a:xfrm>
              <a:off x="4901688" y="5071579"/>
              <a:ext cx="0" cy="11378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1" name="Freeform 62"/>
            <p:cNvSpPr/>
            <p:nvPr/>
          </p:nvSpPr>
          <p:spPr bwMode="auto">
            <a:xfrm>
              <a:off x="4985068" y="5127308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2" name="Freeform 65"/>
            <p:cNvSpPr/>
            <p:nvPr/>
          </p:nvSpPr>
          <p:spPr bwMode="auto">
            <a:xfrm flipH="1">
              <a:off x="5080318" y="5097145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3333CC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3" name="Text Box 66"/>
            <p:cNvSpPr txBox="1">
              <a:spLocks noChangeArrowheads="1"/>
            </p:cNvSpPr>
            <p:nvPr/>
          </p:nvSpPr>
          <p:spPr bwMode="auto">
            <a:xfrm>
              <a:off x="7522041" y="5151061"/>
              <a:ext cx="845404" cy="4622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 signal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strength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Line 67"/>
            <p:cNvSpPr>
              <a:spLocks noChangeShapeType="1"/>
            </p:cNvSpPr>
            <p:nvPr/>
          </p:nvSpPr>
          <p:spPr bwMode="auto">
            <a:xfrm flipH="1">
              <a:off x="5282320" y="4958631"/>
              <a:ext cx="26044" cy="1263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" name="Line 68"/>
            <p:cNvSpPr>
              <a:spLocks noChangeShapeType="1"/>
            </p:cNvSpPr>
            <p:nvPr/>
          </p:nvSpPr>
          <p:spPr bwMode="auto">
            <a:xfrm>
              <a:off x="6502348" y="5027655"/>
              <a:ext cx="0" cy="12068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6" name="Line 69"/>
            <p:cNvSpPr>
              <a:spLocks noChangeShapeType="1"/>
            </p:cNvSpPr>
            <p:nvPr/>
          </p:nvSpPr>
          <p:spPr bwMode="auto">
            <a:xfrm>
              <a:off x="7584145" y="5010922"/>
              <a:ext cx="0" cy="11817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27" name="Group 356"/>
            <p:cNvGrpSpPr/>
            <p:nvPr/>
          </p:nvGrpSpPr>
          <p:grpSpPr bwMode="auto">
            <a:xfrm>
              <a:off x="5008880" y="4257040"/>
              <a:ext cx="627380" cy="643255"/>
              <a:chOff x="313" y="1497"/>
              <a:chExt cx="1152" cy="1014"/>
            </a:xfrm>
          </p:grpSpPr>
          <p:pic>
            <p:nvPicPr>
              <p:cNvPr id="234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8" name="Group 356"/>
            <p:cNvGrpSpPr/>
            <p:nvPr/>
          </p:nvGrpSpPr>
          <p:grpSpPr bwMode="auto">
            <a:xfrm>
              <a:off x="6197600" y="4297680"/>
              <a:ext cx="627380" cy="643255"/>
              <a:chOff x="313" y="1497"/>
              <a:chExt cx="1152" cy="1014"/>
            </a:xfrm>
          </p:grpSpPr>
          <p:pic>
            <p:nvPicPr>
              <p:cNvPr id="23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roup 356"/>
            <p:cNvGrpSpPr/>
            <p:nvPr/>
          </p:nvGrpSpPr>
          <p:grpSpPr bwMode="auto">
            <a:xfrm>
              <a:off x="7274560" y="4226560"/>
              <a:ext cx="627380" cy="643255"/>
              <a:chOff x="313" y="1497"/>
              <a:chExt cx="1152" cy="1014"/>
            </a:xfrm>
          </p:grpSpPr>
          <p:pic>
            <p:nvPicPr>
              <p:cNvPr id="23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IEEE 802.11 MAC Protocol: CSMA/CA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1047750" y="1298575"/>
            <a:ext cx="6686550" cy="1292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802.11 sender</a:t>
            </a:r>
            <a:endParaRPr kumimoji="0" lang="en-US" sz="2400" b="0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1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sense channel idle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for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DIFS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transmit entire frame (no CD)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" name="Line 5"/>
          <p:cNvSpPr>
            <a:spLocks noChangeShapeType="1"/>
          </p:cNvSpPr>
          <p:nvPr/>
        </p:nvSpPr>
        <p:spPr bwMode="auto">
          <a:xfrm>
            <a:off x="8731250" y="2092325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4" name="Line 6"/>
          <p:cNvSpPr>
            <a:spLocks noChangeShapeType="1"/>
          </p:cNvSpPr>
          <p:nvPr/>
        </p:nvSpPr>
        <p:spPr bwMode="auto">
          <a:xfrm>
            <a:off x="10650538" y="2079625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8321675" y="1735138"/>
            <a:ext cx="828675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10160000" y="1744663"/>
            <a:ext cx="914400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23"/>
          <p:cNvGrpSpPr/>
          <p:nvPr/>
        </p:nvGrpSpPr>
        <p:grpSpPr bwMode="auto">
          <a:xfrm>
            <a:off x="8035925" y="2389188"/>
            <a:ext cx="2616200" cy="1690687"/>
            <a:chOff x="3614" y="1617"/>
            <a:chExt cx="1648" cy="1065"/>
          </a:xfrm>
        </p:grpSpPr>
        <p:grpSp>
          <p:nvGrpSpPr>
            <p:cNvPr id="68" name="Group 22"/>
            <p:cNvGrpSpPr/>
            <p:nvPr/>
          </p:nvGrpSpPr>
          <p:grpSpPr bwMode="auto">
            <a:xfrm>
              <a:off x="3614" y="1617"/>
              <a:ext cx="424" cy="194"/>
              <a:chOff x="3614" y="1617"/>
              <a:chExt cx="424" cy="194"/>
            </a:xfrm>
          </p:grpSpPr>
          <p:sp>
            <p:nvSpPr>
              <p:cNvPr id="72" name="AutoShape 11"/>
              <p:cNvSpPr/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 Box 12"/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374" cy="1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DIFS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9" name="Group 20"/>
            <p:cNvGrpSpPr/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70" name="Freeform 13"/>
              <p:cNvSpPr/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1" name="Text Box 18"/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Group 24"/>
          <p:cNvGrpSpPr/>
          <p:nvPr/>
        </p:nvGrpSpPr>
        <p:grpSpPr bwMode="auto">
          <a:xfrm>
            <a:off x="8718550" y="4089400"/>
            <a:ext cx="2511425" cy="923925"/>
            <a:chOff x="4044" y="2688"/>
            <a:chExt cx="1582" cy="582"/>
          </a:xfrm>
        </p:grpSpPr>
        <p:sp>
          <p:nvSpPr>
            <p:cNvPr id="75" name="Text Box 14"/>
            <p:cNvSpPr txBox="1">
              <a:spLocks noChangeArrowheads="1"/>
            </p:cNvSpPr>
            <p:nvPr/>
          </p:nvSpPr>
          <p:spPr bwMode="auto">
            <a:xfrm>
              <a:off x="5258" y="269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SIFS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6" name="AutoShape 15"/>
            <p:cNvSpPr/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77" name="Group 21"/>
            <p:cNvGrpSpPr/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78" name="Freeform 17"/>
              <p:cNvSpPr/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9" name="Text Box 19"/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415" cy="2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ACK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0" name="Rectangle 3"/>
          <p:cNvSpPr txBox="1">
            <a:spLocks noChangeArrowheads="1"/>
          </p:cNvSpPr>
          <p:nvPr/>
        </p:nvSpPr>
        <p:spPr bwMode="auto">
          <a:xfrm>
            <a:off x="1085850" y="4537075"/>
            <a:ext cx="6686550" cy="169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1775"/>
              </a:spcBef>
              <a:spcAft>
                <a:spcPts val="60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802.11 receiver</a:t>
            </a:r>
            <a:endParaRPr kumimoji="0" lang="en-US" sz="2400" b="0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lang="en-US" sz="24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frame received 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return ACK after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SIFS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(ACK needed due to hidden terminal problem)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085850" y="2581275"/>
            <a:ext cx="6686550" cy="169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2 if sense channel busy 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start random backoff time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timer counts down while channel idle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</a:t>
            </a:r>
            <a:r>
              <a:rPr lang="zh-CN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zh-CN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zh-CN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transmit when timer expires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no ACK, increase random backoff interval, repeat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Avoiding collisions (more)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58958" y="1426008"/>
            <a:ext cx="10909588" cy="42127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-12700">
              <a:lnSpc>
                <a:spcPct val="110000"/>
              </a:lnSpc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idea: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dirty="0"/>
              <a:t>sender </a:t>
            </a:r>
            <a:r>
              <a:rPr lang="en-US" altLang="ja-JP" dirty="0"/>
              <a:t>“</a:t>
            </a:r>
            <a:r>
              <a:rPr lang="en-US" dirty="0"/>
              <a:t>reserves</a:t>
            </a:r>
            <a:r>
              <a:rPr lang="en-US" altLang="ja-JP" dirty="0"/>
              <a:t>”</a:t>
            </a:r>
            <a:r>
              <a:rPr lang="en-US" dirty="0"/>
              <a:t> channel use for data frames using small reservation packets</a:t>
            </a:r>
            <a:endParaRPr lang="en-US" dirty="0"/>
          </a:p>
          <a:p>
            <a:pPr marL="409575" indent="-279400">
              <a:lnSpc>
                <a:spcPct val="110000"/>
              </a:lnSpc>
              <a:defRPr/>
            </a:pPr>
            <a:r>
              <a:rPr lang="en-US" dirty="0"/>
              <a:t>sender first transmits </a:t>
            </a:r>
            <a:r>
              <a:rPr lang="en-US" i="1" dirty="0"/>
              <a:t>small</a:t>
            </a:r>
            <a:r>
              <a:rPr lang="en-US" dirty="0"/>
              <a:t> </a:t>
            </a:r>
            <a:r>
              <a:rPr lang="en-US" sz="2400" dirty="0"/>
              <a:t>request-to-send</a:t>
            </a:r>
            <a:r>
              <a:rPr lang="en-US" dirty="0"/>
              <a:t> (RTS) packet to BS using CSMA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RTSs may still collide with each other (but they’re short)</a:t>
            </a:r>
            <a:endParaRPr lang="en-US" sz="2800" dirty="0"/>
          </a:p>
          <a:p>
            <a:pPr marL="409575" indent="-279400">
              <a:defRPr/>
            </a:pPr>
            <a:r>
              <a:rPr lang="en-US" dirty="0"/>
              <a:t>BS broadcasts</a:t>
            </a:r>
            <a:r>
              <a:rPr lang="en-US" sz="2400" dirty="0"/>
              <a:t> </a:t>
            </a:r>
            <a:r>
              <a:rPr lang="en-US" dirty="0"/>
              <a:t>clear-to-send</a:t>
            </a:r>
            <a:r>
              <a:rPr lang="en-US" sz="2400" dirty="0"/>
              <a:t> </a:t>
            </a:r>
            <a:r>
              <a:rPr lang="en-US" dirty="0"/>
              <a:t>CTS in response to RTS</a:t>
            </a:r>
            <a:endParaRPr lang="en-US" dirty="0"/>
          </a:p>
          <a:p>
            <a:pPr marL="409575" indent="-279400">
              <a:defRPr/>
            </a:pPr>
            <a:r>
              <a:rPr lang="en-US" dirty="0"/>
              <a:t>CTS heard by all nodes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sender transmits data frame</a:t>
            </a:r>
            <a:endParaRPr lang="en-US" sz="2800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other stations defer transmissions </a:t>
            </a:r>
            <a:endParaRPr lang="en-US" sz="2800" dirty="0"/>
          </a:p>
          <a:p>
            <a:pPr lvl="1">
              <a:buFont typeface="Wingdings" panose="05000000000000000000" charset="0"/>
              <a:buNone/>
              <a:defRPr/>
            </a:pPr>
            <a:endParaRPr lang="en-US" sz="2000" dirty="0">
              <a:latin typeface="Gill Sans MT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Collision Avoidance: RTS-CTS exchange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5363014" y="1476955"/>
            <a:ext cx="492125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Box 41"/>
          <p:cNvSpPr txBox="1">
            <a:spLocks noChangeArrowheads="1"/>
          </p:cNvSpPr>
          <p:nvPr/>
        </p:nvSpPr>
        <p:spPr bwMode="auto">
          <a:xfrm>
            <a:off x="2669026" y="1326143"/>
            <a:ext cx="350838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Box 42"/>
          <p:cNvSpPr txBox="1">
            <a:spLocks noChangeArrowheads="1"/>
          </p:cNvSpPr>
          <p:nvPr/>
        </p:nvSpPr>
        <p:spPr bwMode="auto">
          <a:xfrm>
            <a:off x="8266551" y="1324555"/>
            <a:ext cx="338138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Line 44"/>
          <p:cNvSpPr>
            <a:spLocks noChangeShapeType="1"/>
          </p:cNvSpPr>
          <p:nvPr/>
        </p:nvSpPr>
        <p:spPr bwMode="auto">
          <a:xfrm>
            <a:off x="1340289" y="1811918"/>
            <a:ext cx="7835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55" name="Group 70"/>
          <p:cNvGrpSpPr/>
          <p:nvPr/>
        </p:nvGrpSpPr>
        <p:grpSpPr bwMode="auto">
          <a:xfrm>
            <a:off x="2386451" y="1978605"/>
            <a:ext cx="6553199" cy="817563"/>
            <a:chOff x="1128" y="1194"/>
            <a:chExt cx="4128" cy="515"/>
          </a:xfrm>
        </p:grpSpPr>
        <p:grpSp>
          <p:nvGrpSpPr>
            <p:cNvPr id="56" name="Group 9"/>
            <p:cNvGrpSpPr/>
            <p:nvPr/>
          </p:nvGrpSpPr>
          <p:grpSpPr bwMode="auto">
            <a:xfrm>
              <a:off x="1128" y="1194"/>
              <a:ext cx="4128" cy="515"/>
              <a:chOff x="587" y="1184"/>
              <a:chExt cx="4128" cy="515"/>
            </a:xfrm>
          </p:grpSpPr>
          <p:sp>
            <p:nvSpPr>
              <p:cNvPr id="59" name="Freeform 7"/>
              <p:cNvSpPr/>
              <p:nvPr/>
            </p:nvSpPr>
            <p:spPr bwMode="auto">
              <a:xfrm>
                <a:off x="594" y="1238"/>
                <a:ext cx="4121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Freeform 8"/>
              <p:cNvSpPr/>
              <p:nvPr/>
            </p:nvSpPr>
            <p:spPr bwMode="auto">
              <a:xfrm flipH="1">
                <a:off x="587" y="1184"/>
                <a:ext cx="4128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99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57" name="Text Box 51"/>
            <p:cNvSpPr txBox="1">
              <a:spLocks noChangeArrowheads="1"/>
            </p:cNvSpPr>
            <p:nvPr/>
          </p:nvSpPr>
          <p:spPr bwMode="auto"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RTS(A)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" name="Text Box 52"/>
            <p:cNvSpPr txBox="1">
              <a:spLocks noChangeArrowheads="1"/>
            </p:cNvSpPr>
            <p:nvPr/>
          </p:nvSpPr>
          <p:spPr bwMode="auto">
            <a:xfrm rot="21245820">
              <a:off x="4490" y="119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RTS(B)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8"/>
          <p:cNvGrpSpPr/>
          <p:nvPr/>
        </p:nvGrpSpPr>
        <p:grpSpPr bwMode="auto">
          <a:xfrm>
            <a:off x="2395976" y="2777118"/>
            <a:ext cx="6486526" cy="1174750"/>
            <a:chOff x="1134" y="1697"/>
            <a:chExt cx="4086" cy="740"/>
          </a:xfrm>
        </p:grpSpPr>
        <p:sp>
          <p:nvSpPr>
            <p:cNvPr id="62" name="Freeform 48"/>
            <p:cNvSpPr/>
            <p:nvPr/>
          </p:nvSpPr>
          <p:spPr bwMode="auto">
            <a:xfrm>
              <a:off x="1134" y="1697"/>
              <a:ext cx="3642" cy="461"/>
            </a:xfrm>
            <a:custGeom>
              <a:avLst/>
              <a:gdLst>
                <a:gd name="T0" fmla="*/ 1 w 2996"/>
                <a:gd name="T1" fmla="*/ 0 h 461"/>
                <a:gd name="T2" fmla="*/ 9668 w 2996"/>
                <a:gd name="T3" fmla="*/ 298 h 461"/>
                <a:gd name="T4" fmla="*/ 9668 w 2996"/>
                <a:gd name="T5" fmla="*/ 461 h 461"/>
                <a:gd name="T6" fmla="*/ 0 w 2996"/>
                <a:gd name="T7" fmla="*/ 160 h 461"/>
                <a:gd name="T8" fmla="*/ 1 w 2996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6" h="461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99000">
                  <a:schemeClr val="accent5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3" name="Text Box 54"/>
            <p:cNvSpPr txBox="1">
              <a:spLocks noChangeArrowheads="1"/>
            </p:cNvSpPr>
            <p:nvPr/>
          </p:nvSpPr>
          <p:spPr bwMode="auto"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RTS(A)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Freeform 56"/>
            <p:cNvSpPr/>
            <p:nvPr/>
          </p:nvSpPr>
          <p:spPr bwMode="auto">
            <a:xfrm>
              <a:off x="2960" y="2082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" name="Freeform 57"/>
            <p:cNvSpPr/>
            <p:nvPr/>
          </p:nvSpPr>
          <p:spPr bwMode="auto">
            <a:xfrm>
              <a:off x="1137" y="2082"/>
              <a:ext cx="1831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0">
                  <a:srgbClr val="E4DBF3"/>
                </a:gs>
                <a:gs pos="100000">
                  <a:srgbClr val="CDBDE8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6" name="Text Box 58"/>
            <p:cNvSpPr txBox="1">
              <a:spLocks noChangeArrowheads="1"/>
            </p:cNvSpPr>
            <p:nvPr/>
          </p:nvSpPr>
          <p:spPr bwMode="auto"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CTS(A)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Text Box 59"/>
            <p:cNvSpPr txBox="1">
              <a:spLocks noChangeArrowheads="1"/>
            </p:cNvSpPr>
            <p:nvPr/>
          </p:nvSpPr>
          <p:spPr bwMode="auto"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CTS(A)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9"/>
          <p:cNvGrpSpPr/>
          <p:nvPr/>
        </p:nvGrpSpPr>
        <p:grpSpPr bwMode="auto">
          <a:xfrm>
            <a:off x="2386451" y="4039180"/>
            <a:ext cx="6553201" cy="2174875"/>
            <a:chOff x="1128" y="2492"/>
            <a:chExt cx="4128" cy="1370"/>
          </a:xfrm>
        </p:grpSpPr>
        <p:sp>
          <p:nvSpPr>
            <p:cNvPr id="69" name="Freeform 60"/>
            <p:cNvSpPr/>
            <p:nvPr/>
          </p:nvSpPr>
          <p:spPr bwMode="auto">
            <a:xfrm>
              <a:off x="1128" y="2492"/>
              <a:ext cx="4128" cy="1134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100000">
                  <a:srgbClr val="9BE6CC"/>
                </a:gs>
                <a:gs pos="0">
                  <a:srgbClr val="37CC99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0" name="Text Box 61"/>
            <p:cNvSpPr txBox="1">
              <a:spLocks noChangeArrowheads="1"/>
            </p:cNvSpPr>
            <p:nvPr/>
          </p:nvSpPr>
          <p:spPr bwMode="auto"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DATA 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Freeform 62"/>
            <p:cNvSpPr/>
            <p:nvPr/>
          </p:nvSpPr>
          <p:spPr bwMode="auto">
            <a:xfrm>
              <a:off x="2976" y="3507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" name="Freeform 63"/>
            <p:cNvSpPr/>
            <p:nvPr/>
          </p:nvSpPr>
          <p:spPr bwMode="auto">
            <a:xfrm>
              <a:off x="1137" y="3508"/>
              <a:ext cx="1843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10800000" scaled="0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" name="Text Box 64"/>
            <p:cNvSpPr txBox="1">
              <a:spLocks noChangeArrowheads="1"/>
            </p:cNvSpPr>
            <p:nvPr/>
          </p:nvSpPr>
          <p:spPr bwMode="auto"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ACK(A)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Text Box 65"/>
            <p:cNvSpPr txBox="1">
              <a:spLocks noChangeArrowheads="1"/>
            </p:cNvSpPr>
            <p:nvPr/>
          </p:nvSpPr>
          <p:spPr bwMode="auto"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ACK(A)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66"/>
          <p:cNvGrpSpPr/>
          <p:nvPr/>
        </p:nvGrpSpPr>
        <p:grpSpPr bwMode="auto">
          <a:xfrm>
            <a:off x="5013764" y="2129418"/>
            <a:ext cx="3109912" cy="715962"/>
            <a:chOff x="2596" y="1330"/>
            <a:chExt cx="1959" cy="451"/>
          </a:xfrm>
        </p:grpSpPr>
        <p:sp>
          <p:nvSpPr>
            <p:cNvPr id="76" name="AutoShape 10"/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7" name="Text Box 11"/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reservation collision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 bwMode="auto">
          <a:xfrm>
            <a:off x="8939651" y="3755018"/>
            <a:ext cx="711200" cy="2548800"/>
            <a:chOff x="8205350" y="3671888"/>
            <a:chExt cx="711200" cy="2548800"/>
          </a:xfrm>
        </p:grpSpPr>
        <p:sp>
          <p:nvSpPr>
            <p:cNvPr id="79" name="Line 71"/>
            <p:cNvSpPr>
              <a:spLocks noChangeShapeType="1"/>
            </p:cNvSpPr>
            <p:nvPr/>
          </p:nvSpPr>
          <p:spPr bwMode="auto">
            <a:xfrm>
              <a:off x="8428038" y="3671888"/>
              <a:ext cx="0" cy="2548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0" name="Text Box 72"/>
            <p:cNvSpPr txBox="1">
              <a:spLocks noChangeArrowheads="1"/>
            </p:cNvSpPr>
            <p:nvPr/>
          </p:nvSpPr>
          <p:spPr bwMode="auto">
            <a:xfrm>
              <a:off x="8205350" y="4689475"/>
              <a:ext cx="711200" cy="3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defer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361"/>
          <p:cNvGrpSpPr/>
          <p:nvPr/>
        </p:nvGrpSpPr>
        <p:grpSpPr bwMode="auto">
          <a:xfrm>
            <a:off x="4923276" y="1200730"/>
            <a:ext cx="650875" cy="561975"/>
            <a:chOff x="2967" y="478"/>
            <a:chExt cx="788" cy="625"/>
          </a:xfrm>
        </p:grpSpPr>
        <p:pic>
          <p:nvPicPr>
            <p:cNvPr id="82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roup 356"/>
          <p:cNvGrpSpPr/>
          <p:nvPr/>
        </p:nvGrpSpPr>
        <p:grpSpPr bwMode="auto">
          <a:xfrm>
            <a:off x="2110226" y="1140405"/>
            <a:ext cx="609600" cy="598488"/>
            <a:chOff x="313" y="1497"/>
            <a:chExt cx="1152" cy="1014"/>
          </a:xfrm>
        </p:grpSpPr>
        <p:pic>
          <p:nvPicPr>
            <p:cNvPr id="85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roup 356"/>
          <p:cNvGrpSpPr/>
          <p:nvPr/>
        </p:nvGrpSpPr>
        <p:grpSpPr bwMode="auto">
          <a:xfrm>
            <a:off x="8561826" y="1170568"/>
            <a:ext cx="609600" cy="598487"/>
            <a:chOff x="313" y="1497"/>
            <a:chExt cx="1152" cy="1014"/>
          </a:xfrm>
        </p:grpSpPr>
        <p:pic>
          <p:nvPicPr>
            <p:cNvPr id="88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1" name="Straight Arrow Connector 90"/>
          <p:cNvCxnSpPr/>
          <p:nvPr/>
        </p:nvCxnSpPr>
        <p:spPr>
          <a:xfrm>
            <a:off x="1745679" y="2008911"/>
            <a:ext cx="0" cy="38100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46"/>
          <p:cNvSpPr txBox="1">
            <a:spLocks noChangeArrowheads="1"/>
          </p:cNvSpPr>
          <p:nvPr/>
        </p:nvSpPr>
        <p:spPr bwMode="auto">
          <a:xfrm>
            <a:off x="1421972" y="4165386"/>
            <a:ext cx="620712" cy="369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 frame: addressing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24" name="Text Box 12"/>
          <p:cNvSpPr txBox="1">
            <a:spLocks noChangeArrowheads="1"/>
          </p:cNvSpPr>
          <p:nvPr/>
        </p:nvSpPr>
        <p:spPr bwMode="auto">
          <a:xfrm>
            <a:off x="22909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5" name="Text Box 13"/>
          <p:cNvSpPr txBox="1">
            <a:spLocks noChangeArrowheads="1"/>
          </p:cNvSpPr>
          <p:nvPr/>
        </p:nvSpPr>
        <p:spPr bwMode="auto">
          <a:xfrm>
            <a:off x="30529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6" name="Text Box 14"/>
          <p:cNvSpPr txBox="1">
            <a:spLocks noChangeArrowheads="1"/>
          </p:cNvSpPr>
          <p:nvPr/>
        </p:nvSpPr>
        <p:spPr bwMode="auto">
          <a:xfrm>
            <a:off x="39673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6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7" name="Text Box 15"/>
          <p:cNvSpPr txBox="1">
            <a:spLocks noChangeArrowheads="1"/>
          </p:cNvSpPr>
          <p:nvPr/>
        </p:nvSpPr>
        <p:spPr bwMode="auto">
          <a:xfrm>
            <a:off x="47293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6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8" name="Text Box 16"/>
          <p:cNvSpPr txBox="1">
            <a:spLocks noChangeArrowheads="1"/>
          </p:cNvSpPr>
          <p:nvPr/>
        </p:nvSpPr>
        <p:spPr bwMode="auto">
          <a:xfrm>
            <a:off x="55675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6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9" name="Text Box 17"/>
          <p:cNvSpPr txBox="1">
            <a:spLocks noChangeArrowheads="1"/>
          </p:cNvSpPr>
          <p:nvPr/>
        </p:nvSpPr>
        <p:spPr bwMode="auto">
          <a:xfrm>
            <a:off x="6405708" y="1240482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0" name="Text Box 18"/>
          <p:cNvSpPr txBox="1">
            <a:spLocks noChangeArrowheads="1"/>
          </p:cNvSpPr>
          <p:nvPr/>
        </p:nvSpPr>
        <p:spPr bwMode="auto">
          <a:xfrm>
            <a:off x="7251796" y="1243396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6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1" name="Text Box 19"/>
          <p:cNvSpPr txBox="1">
            <a:spLocks noChangeArrowheads="1"/>
          </p:cNvSpPr>
          <p:nvPr/>
        </p:nvSpPr>
        <p:spPr bwMode="auto">
          <a:xfrm>
            <a:off x="7929708" y="1240482"/>
            <a:ext cx="102784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0 - 2312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2" name="Text Box 20"/>
          <p:cNvSpPr txBox="1">
            <a:spLocks noChangeArrowheads="1"/>
          </p:cNvSpPr>
          <p:nvPr/>
        </p:nvSpPr>
        <p:spPr bwMode="auto">
          <a:xfrm>
            <a:off x="9457496" y="1240118"/>
            <a:ext cx="314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4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7" name="Text Box 55"/>
          <p:cNvSpPr txBox="1">
            <a:spLocks noChangeArrowheads="1"/>
          </p:cNvSpPr>
          <p:nvPr/>
        </p:nvSpPr>
        <p:spPr bwMode="auto">
          <a:xfrm>
            <a:off x="775850" y="3375310"/>
            <a:ext cx="3390721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algn="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1: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MAC address of wireless host or AP  to receive this frame</a:t>
            </a:r>
            <a:endParaRPr lang="en-US" sz="2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40" name="Text Box 58"/>
          <p:cNvSpPr txBox="1">
            <a:spLocks noChangeArrowheads="1"/>
          </p:cNvSpPr>
          <p:nvPr/>
        </p:nvSpPr>
        <p:spPr bwMode="auto">
          <a:xfrm>
            <a:off x="7265841" y="3388845"/>
            <a:ext cx="3235902" cy="757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4: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used only in ad hoc mode</a:t>
            </a:r>
            <a:endParaRPr lang="en-US" sz="24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39636" y="1546513"/>
            <a:ext cx="8091055" cy="854364"/>
            <a:chOff x="1981199" y="2322368"/>
            <a:chExt cx="8091055" cy="854364"/>
          </a:xfrm>
        </p:grpSpPr>
        <p:sp>
          <p:nvSpPr>
            <p:cNvPr id="2" name="Rectangle 1"/>
            <p:cNvSpPr/>
            <p:nvPr/>
          </p:nvSpPr>
          <p:spPr>
            <a:xfrm>
              <a:off x="1981199" y="2369127"/>
              <a:ext cx="8091055" cy="748146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826327" y="234141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36740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515427" y="23731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347277" y="23604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185477" y="23477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7023677" y="23350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7861877" y="23223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92366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3"/>
          <p:cNvSpPr>
            <a:spLocks noChangeArrowheads="1"/>
          </p:cNvSpPr>
          <p:nvPr/>
        </p:nvSpPr>
        <p:spPr bwMode="auto">
          <a:xfrm>
            <a:off x="1953485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frame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control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280352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duration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17" name="Rectangle 5"/>
          <p:cNvSpPr>
            <a:spLocks noChangeArrowheads="1"/>
          </p:cNvSpPr>
          <p:nvPr/>
        </p:nvSpPr>
        <p:spPr bwMode="auto">
          <a:xfrm>
            <a:off x="36694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address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1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45076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address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19" name="Rectangle 7"/>
          <p:cNvSpPr>
            <a:spLocks noChangeArrowheads="1"/>
          </p:cNvSpPr>
          <p:nvPr/>
        </p:nvSpPr>
        <p:spPr bwMode="auto">
          <a:xfrm>
            <a:off x="70222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address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4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20" name="Rectangle 8"/>
          <p:cNvSpPr>
            <a:spLocks noChangeArrowheads="1"/>
          </p:cNvSpPr>
          <p:nvPr/>
        </p:nvSpPr>
        <p:spPr bwMode="auto">
          <a:xfrm>
            <a:off x="53458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address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3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21" name="Rectangle 9"/>
          <p:cNvSpPr>
            <a:spLocks noChangeArrowheads="1"/>
          </p:cNvSpPr>
          <p:nvPr/>
        </p:nvSpPr>
        <p:spPr bwMode="auto">
          <a:xfrm>
            <a:off x="61840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22" name="Rectangle 10"/>
          <p:cNvSpPr>
            <a:spLocks noChangeArrowheads="1"/>
          </p:cNvSpPr>
          <p:nvPr/>
        </p:nvSpPr>
        <p:spPr bwMode="auto">
          <a:xfrm>
            <a:off x="7860430" y="1672504"/>
            <a:ext cx="13716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payload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23" name="Rectangle 11"/>
          <p:cNvSpPr>
            <a:spLocks noChangeArrowheads="1"/>
          </p:cNvSpPr>
          <p:nvPr/>
        </p:nvSpPr>
        <p:spPr bwMode="auto">
          <a:xfrm>
            <a:off x="92320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rPr>
              <a:t>CRC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33" name="Text Box 21"/>
          <p:cNvSpPr txBox="1">
            <a:spLocks noChangeArrowheads="1"/>
          </p:cNvSpPr>
          <p:nvPr/>
        </p:nvSpPr>
        <p:spPr bwMode="auto">
          <a:xfrm>
            <a:off x="6142992" y="1705119"/>
            <a:ext cx="857927" cy="54104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seq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control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73822" y="2507673"/>
            <a:ext cx="3199209" cy="3495460"/>
            <a:chOff x="1873822" y="2507673"/>
            <a:chExt cx="3199209" cy="3495460"/>
          </a:xfrm>
        </p:grpSpPr>
        <p:sp>
          <p:nvSpPr>
            <p:cNvPr id="134" name="Text Box 52"/>
            <p:cNvSpPr txBox="1">
              <a:spLocks noChangeArrowheads="1"/>
            </p:cNvSpPr>
            <p:nvPr/>
          </p:nvSpPr>
          <p:spPr bwMode="auto">
            <a:xfrm>
              <a:off x="1873822" y="4913604"/>
              <a:ext cx="3199209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2: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</a:t>
              </a:r>
              <a:endParaRPr lang="en-US" sz="2400" dirty="0">
                <a:solidFill>
                  <a:srgbClr val="000000"/>
                </a:solidFill>
                <a:latin typeface="+mn-lt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of wireless host or AP </a:t>
              </a:r>
              <a:endParaRPr lang="en-US" sz="2400" dirty="0">
                <a:solidFill>
                  <a:srgbClr val="000000"/>
                </a:solidFill>
                <a:latin typeface="+mn-lt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transmitting this frame</a:t>
              </a:r>
              <a:endParaRPr lang="en-US" sz="2400" dirty="0">
                <a:solidFill>
                  <a:srgbClr val="000000"/>
                </a:solidFill>
                <a:latin typeface="+mn-lt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904509" y="2507673"/>
              <a:ext cx="0" cy="249381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552352" y="2500745"/>
            <a:ext cx="3854882" cy="3077369"/>
            <a:chOff x="5552352" y="2500745"/>
            <a:chExt cx="3854882" cy="3077369"/>
          </a:xfrm>
        </p:grpSpPr>
        <p:sp>
          <p:nvSpPr>
            <p:cNvPr id="139" name="Text Box 57"/>
            <p:cNvSpPr txBox="1">
              <a:spLocks noChangeArrowheads="1"/>
            </p:cNvSpPr>
            <p:nvPr/>
          </p:nvSpPr>
          <p:spPr bwMode="auto">
            <a:xfrm>
              <a:off x="5552352" y="4488585"/>
              <a:ext cx="3854882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3: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 of router interface to which AP is attached</a:t>
              </a:r>
              <a:endParaRPr lang="en-US" sz="2400" dirty="0">
                <a:solidFill>
                  <a:srgbClr val="000000"/>
                </a:solidFill>
                <a:latin typeface="+mn-lt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5708072" y="2500745"/>
              <a:ext cx="0" cy="19812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7426036" y="2521527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3990109" y="2514600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867338" y="2227006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C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sz="3200" dirty="0">
              <a:solidFill>
                <a:srgbClr val="C0000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rgbClr val="0000A8"/>
              </a:buClr>
              <a:defRPr/>
            </a:pPr>
            <a:r>
              <a:rPr lang="en-US" b="1" dirty="0">
                <a:solidFill>
                  <a:srgbClr val="C00000"/>
                </a:solidFill>
              </a:rPr>
              <a:t>Wireless Links and network characteristics </a:t>
            </a:r>
            <a:endParaRPr lang="en-US" b="1" dirty="0">
              <a:solidFill>
                <a:srgbClr val="C00000"/>
              </a:solidFill>
            </a:endParaRPr>
          </a:p>
          <a:p>
            <a:pPr>
              <a:buClr>
                <a:srgbClr val="0000A8"/>
              </a:buClr>
              <a:defRPr/>
            </a:pPr>
            <a:r>
              <a:rPr lang="en-US" dirty="0"/>
              <a:t>WiFi: 802.11 wireless LANs</a:t>
            </a:r>
            <a:endParaRPr lang="en-US" dirty="0"/>
          </a:p>
          <a:p>
            <a:pPr>
              <a:buClr>
                <a:srgbClr val="0000A8"/>
              </a:buClr>
              <a:defRPr/>
            </a:pPr>
            <a:r>
              <a:rPr lang="en-US" dirty="0"/>
              <a:t>Cellular networks: 4G and 5G</a:t>
            </a:r>
            <a:endParaRPr lang="en-US" dirty="0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rgbClr val="000099"/>
                </a:solidFill>
              </a:rPr>
              <a:t>Mobility</a:t>
            </a:r>
            <a:endParaRPr lang="en-US" sz="3500" dirty="0">
              <a:solidFill>
                <a:srgbClr val="000099"/>
              </a:solidFill>
            </a:endParaRPr>
          </a:p>
          <a:p>
            <a:pPr marL="393700" indent="-279400">
              <a:buClr>
                <a:srgbClr val="0000A8"/>
              </a:buClr>
              <a:defRPr/>
            </a:pPr>
            <a:r>
              <a:rPr lang="en-US" sz="3000" dirty="0"/>
              <a:t>Mobility management: principles</a:t>
            </a:r>
            <a:endParaRPr lang="en-US" sz="3000" dirty="0"/>
          </a:p>
          <a:p>
            <a:pPr marL="393700" indent="-279400">
              <a:buClr>
                <a:srgbClr val="0000A8"/>
              </a:buClr>
              <a:defRPr/>
            </a:pPr>
            <a:r>
              <a:rPr lang="en-US" sz="3000" dirty="0"/>
              <a:t>Mobility management: practice</a:t>
            </a:r>
            <a:endParaRPr lang="en-US" sz="3000" dirty="0"/>
          </a:p>
          <a:p>
            <a:pPr marL="736600" lvl="1" indent="-279400">
              <a:defRPr/>
            </a:pPr>
            <a:r>
              <a:rPr lang="en-US" sz="3000" dirty="0"/>
              <a:t>4G/5G networks</a:t>
            </a:r>
            <a:endParaRPr lang="en-US" sz="3000" dirty="0"/>
          </a:p>
          <a:p>
            <a:pPr marL="736600" lvl="1" indent="-279400">
              <a:defRPr/>
            </a:pPr>
            <a:r>
              <a:rPr lang="en-US" sz="3000" dirty="0"/>
              <a:t>Mobile IP</a:t>
            </a:r>
            <a:endParaRPr lang="en-US" sz="3000" dirty="0"/>
          </a:p>
          <a:p>
            <a:pPr marL="393700" indent="-279400">
              <a:buClr>
                <a:srgbClr val="0000A8"/>
              </a:buClr>
              <a:defRPr/>
            </a:pPr>
            <a:r>
              <a:rPr lang="en-US" sz="3000" dirty="0"/>
              <a:t>Mobility: impact on higher-layer protocols</a:t>
            </a:r>
            <a:endParaRPr lang="en-US" sz="3000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 frame: addressing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53" name="Oval 3"/>
          <p:cNvSpPr>
            <a:spLocks noChangeArrowheads="1"/>
          </p:cNvSpPr>
          <p:nvPr/>
        </p:nvSpPr>
        <p:spPr bwMode="auto">
          <a:xfrm>
            <a:off x="3333606" y="1243734"/>
            <a:ext cx="2454275" cy="237490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Line 23"/>
          <p:cNvSpPr>
            <a:spLocks noChangeShapeType="1"/>
          </p:cNvSpPr>
          <p:nvPr/>
        </p:nvSpPr>
        <p:spPr bwMode="auto">
          <a:xfrm>
            <a:off x="5313218" y="2756622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5" name="Line 25"/>
          <p:cNvSpPr>
            <a:spLocks noChangeShapeType="1"/>
          </p:cNvSpPr>
          <p:nvPr/>
        </p:nvSpPr>
        <p:spPr bwMode="auto">
          <a:xfrm flipV="1">
            <a:off x="6989618" y="2299422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56" name="Group 26"/>
          <p:cNvGrpSpPr/>
          <p:nvPr/>
        </p:nvGrpSpPr>
        <p:grpSpPr bwMode="auto">
          <a:xfrm>
            <a:off x="7751618" y="1461222"/>
            <a:ext cx="2362200" cy="1762125"/>
            <a:chOff x="3744" y="1392"/>
            <a:chExt cx="1488" cy="1110"/>
          </a:xfrm>
        </p:grpSpPr>
        <p:sp>
          <p:nvSpPr>
            <p:cNvPr id="157" name="Freeform 27"/>
            <p:cNvSpPr/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8" name="Text Box 28"/>
            <p:cNvSpPr txBox="1">
              <a:spLocks noChangeArrowheads="1"/>
            </p:cNvSpPr>
            <p:nvPr/>
          </p:nvSpPr>
          <p:spPr bwMode="auto">
            <a:xfrm>
              <a:off x="4128" y="1776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5" name="Text Box 90"/>
          <p:cNvSpPr txBox="1">
            <a:spLocks noChangeArrowheads="1"/>
          </p:cNvSpPr>
          <p:nvPr/>
        </p:nvSpPr>
        <p:spPr bwMode="auto">
          <a:xfrm>
            <a:off x="3459018" y="2375622"/>
            <a:ext cx="479425" cy="369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 Box 93"/>
          <p:cNvSpPr txBox="1">
            <a:spLocks noChangeArrowheads="1"/>
          </p:cNvSpPr>
          <p:nvPr/>
        </p:nvSpPr>
        <p:spPr bwMode="auto">
          <a:xfrm>
            <a:off x="6059343" y="2404197"/>
            <a:ext cx="479425" cy="369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5" name="Group 361"/>
          <p:cNvGrpSpPr/>
          <p:nvPr/>
        </p:nvGrpSpPr>
        <p:grpSpPr bwMode="auto">
          <a:xfrm>
            <a:off x="5043343" y="2262909"/>
            <a:ext cx="762000" cy="663575"/>
            <a:chOff x="2967" y="478"/>
            <a:chExt cx="788" cy="625"/>
          </a:xfrm>
        </p:grpSpPr>
        <p:pic>
          <p:nvPicPr>
            <p:cNvPr id="236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roup 356"/>
          <p:cNvGrpSpPr/>
          <p:nvPr/>
        </p:nvGrpSpPr>
        <p:grpSpPr bwMode="auto">
          <a:xfrm>
            <a:off x="3641581" y="1826347"/>
            <a:ext cx="609600" cy="598487"/>
            <a:chOff x="313" y="1497"/>
            <a:chExt cx="1152" cy="1014"/>
          </a:xfrm>
        </p:grpSpPr>
        <p:pic>
          <p:nvPicPr>
            <p:cNvPr id="239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" name="Group 356"/>
          <p:cNvGrpSpPr/>
          <p:nvPr/>
        </p:nvGrpSpPr>
        <p:grpSpPr bwMode="auto">
          <a:xfrm>
            <a:off x="4606781" y="1521547"/>
            <a:ext cx="609600" cy="598487"/>
            <a:chOff x="313" y="1497"/>
            <a:chExt cx="1152" cy="1014"/>
          </a:xfrm>
        </p:grpSpPr>
        <p:pic>
          <p:nvPicPr>
            <p:cNvPr id="242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roup 252"/>
          <p:cNvGrpSpPr/>
          <p:nvPr/>
        </p:nvGrpSpPr>
        <p:grpSpPr>
          <a:xfrm>
            <a:off x="6501251" y="2534801"/>
            <a:ext cx="744676" cy="388508"/>
            <a:chOff x="7493876" y="2774731"/>
            <a:chExt cx="1481958" cy="894622"/>
          </a:xfrm>
        </p:grpSpPr>
        <p:sp>
          <p:nvSpPr>
            <p:cNvPr id="254" name="Freeform 25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6" name="Group 25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7" name="Freeform 2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25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25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25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2100263" y="2823297"/>
            <a:ext cx="5330680" cy="3529506"/>
            <a:chOff x="368445" y="2795588"/>
            <a:chExt cx="5330680" cy="3529506"/>
          </a:xfrm>
        </p:grpSpPr>
        <p:sp>
          <p:nvSpPr>
            <p:cNvPr id="180" name="Freeform 95"/>
            <p:cNvSpPr/>
            <p:nvPr/>
          </p:nvSpPr>
          <p:spPr bwMode="auto">
            <a:xfrm>
              <a:off x="487635" y="2795588"/>
              <a:ext cx="5201966" cy="2502842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3852 w 9712"/>
                <a:gd name="connsiteY0" fmla="*/ 0 h 9452"/>
                <a:gd name="connsiteX1" fmla="*/ 20 w 9712"/>
                <a:gd name="connsiteY1" fmla="*/ 8663 h 9452"/>
                <a:gd name="connsiteX2" fmla="*/ 4918 w 9712"/>
                <a:gd name="connsiteY2" fmla="*/ 9234 h 9452"/>
                <a:gd name="connsiteX3" fmla="*/ 9712 w 9712"/>
                <a:gd name="connsiteY3" fmla="*/ 8663 h 9452"/>
                <a:gd name="connsiteX4" fmla="*/ 4410 w 9712"/>
                <a:gd name="connsiteY4" fmla="*/ 450 h 9452"/>
                <a:gd name="connsiteX5" fmla="*/ 3852 w 9712"/>
                <a:gd name="connsiteY5" fmla="*/ 0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12" h="9452">
                  <a:moveTo>
                    <a:pt x="3852" y="0"/>
                  </a:moveTo>
                  <a:cubicBezTo>
                    <a:pt x="3432" y="3339"/>
                    <a:pt x="2673" y="6379"/>
                    <a:pt x="20" y="8663"/>
                  </a:cubicBezTo>
                  <a:cubicBezTo>
                    <a:pt x="-288" y="9838"/>
                    <a:pt x="3214" y="9342"/>
                    <a:pt x="4918" y="9234"/>
                  </a:cubicBezTo>
                  <a:cubicBezTo>
                    <a:pt x="6534" y="9234"/>
                    <a:pt x="9570" y="10000"/>
                    <a:pt x="9712" y="8663"/>
                  </a:cubicBezTo>
                  <a:cubicBezTo>
                    <a:pt x="5589" y="6007"/>
                    <a:pt x="5429" y="3489"/>
                    <a:pt x="4410" y="450"/>
                  </a:cubicBezTo>
                  <a:cubicBezTo>
                    <a:pt x="4131" y="150"/>
                    <a:pt x="4244" y="402"/>
                    <a:pt x="385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68445" y="5045075"/>
              <a:ext cx="5330680" cy="1280019"/>
              <a:chOff x="368445" y="5045075"/>
              <a:chExt cx="5330680" cy="1280019"/>
            </a:xfrm>
          </p:grpSpPr>
          <p:sp>
            <p:nvSpPr>
              <p:cNvPr id="179" name="Rectangle 98"/>
              <p:cNvSpPr>
                <a:spLocks noChangeArrowheads="1"/>
              </p:cNvSpPr>
              <p:nvPr/>
            </p:nvSpPr>
            <p:spPr bwMode="auto">
              <a:xfrm>
                <a:off x="492125" y="5118100"/>
                <a:ext cx="5207000" cy="427037"/>
              </a:xfrm>
              <a:prstGeom prst="rect">
                <a:avLst/>
              </a:prstGeom>
              <a:solidFill>
                <a:srgbClr val="37CC99"/>
              </a:solidFill>
              <a:ln w="9525">
                <a:solidFill>
                  <a:schemeClr val="bg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0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82" name="Text Box 97"/>
              <p:cNvSpPr txBox="1">
                <a:spLocks noChangeArrowheads="1"/>
              </p:cNvSpPr>
              <p:nvPr/>
            </p:nvSpPr>
            <p:spPr bwMode="auto">
              <a:xfrm>
                <a:off x="815814" y="5135540"/>
                <a:ext cx="1567801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panose="020B0604020202020204" pitchFamily="34" charset="0"/>
                  </a:rPr>
                  <a:t>AP MAC addr</a:t>
                </a:r>
                <a:endParaRPr 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83" name="Line 99"/>
              <p:cNvSpPr>
                <a:spLocks noChangeShapeType="1"/>
              </p:cNvSpPr>
              <p:nvPr/>
            </p:nvSpPr>
            <p:spPr bwMode="auto">
              <a:xfrm>
                <a:off x="812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84" name="Line 100"/>
              <p:cNvSpPr>
                <a:spLocks noChangeShapeType="1"/>
              </p:cNvSpPr>
              <p:nvPr/>
            </p:nvSpPr>
            <p:spPr bwMode="auto">
              <a:xfrm>
                <a:off x="2336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85" name="Line 101"/>
              <p:cNvSpPr>
                <a:spLocks noChangeShapeType="1"/>
              </p:cNvSpPr>
              <p:nvPr/>
            </p:nvSpPr>
            <p:spPr bwMode="auto">
              <a:xfrm>
                <a:off x="3860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202" name="Freeform 109"/>
              <p:cNvSpPr/>
              <p:nvPr/>
            </p:nvSpPr>
            <p:spPr bwMode="auto">
              <a:xfrm>
                <a:off x="565150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03" name="Freeform 110"/>
              <p:cNvSpPr/>
              <p:nvPr/>
            </p:nvSpPr>
            <p:spPr bwMode="auto">
              <a:xfrm>
                <a:off x="644525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89" name="Line 115"/>
              <p:cNvSpPr>
                <a:spLocks noChangeShapeType="1"/>
              </p:cNvSpPr>
              <p:nvPr/>
            </p:nvSpPr>
            <p:spPr bwMode="auto">
              <a:xfrm>
                <a:off x="5327650" y="5127625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91" name="Text Box 120"/>
              <p:cNvSpPr txBox="1">
                <a:spLocks noChangeArrowheads="1"/>
              </p:cNvSpPr>
              <p:nvPr/>
            </p:nvSpPr>
            <p:spPr bwMode="auto">
              <a:xfrm>
                <a:off x="1122363" y="555783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panose="020B0604020202020204" pitchFamily="34" charset="0"/>
                  </a:rPr>
                  <a:t>address 1</a:t>
                </a:r>
                <a:endParaRPr lang="en-US" sz="16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92" name="Text Box 121"/>
              <p:cNvSpPr txBox="1">
                <a:spLocks noChangeArrowheads="1"/>
              </p:cNvSpPr>
              <p:nvPr/>
            </p:nvSpPr>
            <p:spPr bwMode="auto">
              <a:xfrm>
                <a:off x="2582732" y="5554391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panose="020B0604020202020204" pitchFamily="34" charset="0"/>
                  </a:rPr>
                  <a:t>address 2</a:t>
                </a:r>
                <a:endParaRPr lang="en-US" sz="16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93" name="Text Box 122"/>
              <p:cNvSpPr txBox="1">
                <a:spLocks noChangeArrowheads="1"/>
              </p:cNvSpPr>
              <p:nvPr/>
            </p:nvSpPr>
            <p:spPr bwMode="auto">
              <a:xfrm>
                <a:off x="4103991" y="555631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panose="020B0604020202020204" pitchFamily="34" charset="0"/>
                  </a:rPr>
                  <a:t>address 3</a:t>
                </a:r>
                <a:endParaRPr lang="en-US" sz="16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94" name="Text Box 123"/>
              <p:cNvSpPr txBox="1">
                <a:spLocks noChangeArrowheads="1"/>
              </p:cNvSpPr>
              <p:nvPr/>
            </p:nvSpPr>
            <p:spPr bwMode="auto">
              <a:xfrm>
                <a:off x="368445" y="5924984"/>
                <a:ext cx="2190023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i="1" dirty="0">
                    <a:latin typeface="+mn-lt"/>
                    <a:cs typeface="Arial" panose="020B0604020202020204" pitchFamily="34" charset="0"/>
                  </a:rPr>
                  <a:t>802.</a:t>
                </a:r>
                <a:r>
                  <a:rPr lang="en-US" sz="2000" i="1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11 WiFi  </a:t>
                </a:r>
                <a:r>
                  <a:rPr lang="en-US" sz="2000" i="1" dirty="0">
                    <a:latin typeface="+mn-lt"/>
                    <a:cs typeface="Arial" panose="020B0604020202020204" pitchFamily="34" charset="0"/>
                  </a:rPr>
                  <a:t>frame</a:t>
                </a:r>
                <a:endParaRPr lang="en-US" sz="2000" i="1" dirty="0"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186" name="Group 106"/>
              <p:cNvGrpSpPr/>
              <p:nvPr/>
            </p:nvGrpSpPr>
            <p:grpSpPr bwMode="auto">
              <a:xfrm>
                <a:off x="565150" y="5451475"/>
                <a:ext cx="155575" cy="180975"/>
                <a:chOff x="1308" y="3186"/>
                <a:chExt cx="98" cy="114"/>
              </a:xfrm>
            </p:grpSpPr>
            <p:sp>
              <p:nvSpPr>
                <p:cNvPr id="205" name="Freeform 103"/>
                <p:cNvSpPr/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206" name="Freeform 104"/>
                <p:cNvSpPr/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188" name="Group 111"/>
              <p:cNvGrpSpPr/>
              <p:nvPr/>
            </p:nvGrpSpPr>
            <p:grpSpPr bwMode="auto">
              <a:xfrm>
                <a:off x="5422900" y="5045075"/>
                <a:ext cx="155575" cy="180975"/>
                <a:chOff x="1308" y="3186"/>
                <a:chExt cx="98" cy="114"/>
              </a:xfrm>
            </p:grpSpPr>
            <p:sp>
              <p:nvSpPr>
                <p:cNvPr id="199" name="Freeform 113"/>
                <p:cNvSpPr/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200" name="Freeform 114"/>
                <p:cNvSpPr/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190" name="Group 116"/>
              <p:cNvGrpSpPr/>
              <p:nvPr/>
            </p:nvGrpSpPr>
            <p:grpSpPr bwMode="auto">
              <a:xfrm>
                <a:off x="5432425" y="5445125"/>
                <a:ext cx="155575" cy="180975"/>
                <a:chOff x="1308" y="3186"/>
                <a:chExt cx="98" cy="114"/>
              </a:xfrm>
            </p:grpSpPr>
            <p:sp>
              <p:nvSpPr>
                <p:cNvPr id="196" name="Freeform 118"/>
                <p:cNvSpPr/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197" name="Freeform 119"/>
                <p:cNvSpPr/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sp>
            <p:nvSpPr>
              <p:cNvPr id="265" name="Text Box 97"/>
              <p:cNvSpPr txBox="1">
                <a:spLocks noChangeArrowheads="1"/>
              </p:cNvSpPr>
              <p:nvPr/>
            </p:nvSpPr>
            <p:spPr bwMode="auto">
              <a:xfrm>
                <a:off x="3820967" y="5133945"/>
                <a:ext cx="1554977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panose="020B0604020202020204" pitchFamily="34" charset="0"/>
                  </a:rPr>
                  <a:t>R1 MAC addr</a:t>
                </a:r>
                <a:endParaRPr 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266" name="Text Box 97"/>
              <p:cNvSpPr txBox="1">
                <a:spLocks noChangeArrowheads="1"/>
              </p:cNvSpPr>
              <p:nvPr/>
            </p:nvSpPr>
            <p:spPr bwMode="auto">
              <a:xfrm>
                <a:off x="2318185" y="5133945"/>
                <a:ext cx="1575816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panose="020B0604020202020204" pitchFamily="34" charset="0"/>
                  </a:rPr>
                  <a:t>H1 MAC addr</a:t>
                </a:r>
                <a:endParaRPr 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261427" y="2394529"/>
            <a:ext cx="780829" cy="709297"/>
            <a:chOff x="2529609" y="2366820"/>
            <a:chExt cx="780829" cy="709297"/>
          </a:xfrm>
        </p:grpSpPr>
        <p:grpSp>
          <p:nvGrpSpPr>
            <p:cNvPr id="244" name="Group 201"/>
            <p:cNvGrpSpPr/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245" name="Freeform 244"/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46" name="Freeform 245"/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-1" fmla="*/ 928688 w 1895475"/>
                  <a:gd name="connsiteY0-2" fmla="*/ 0 h 2138362"/>
                  <a:gd name="connsiteX1-3" fmla="*/ 0 w 1895475"/>
                  <a:gd name="connsiteY1-4" fmla="*/ 461963 h 2138362"/>
                  <a:gd name="connsiteX2-5" fmla="*/ 1895475 w 1895475"/>
                  <a:gd name="connsiteY2-6" fmla="*/ 2138362 h 2138362"/>
                  <a:gd name="connsiteX3-7" fmla="*/ 1890713 w 1895475"/>
                  <a:gd name="connsiteY3-8" fmla="*/ 742950 h 2138362"/>
                  <a:gd name="connsiteX4-9" fmla="*/ 928688 w 1895475"/>
                  <a:gd name="connsiteY4-10" fmla="*/ 0 h 2138362"/>
                  <a:gd name="connsiteX0-11" fmla="*/ 247650 w 1895475"/>
                  <a:gd name="connsiteY0-12" fmla="*/ 0 h 1738312"/>
                  <a:gd name="connsiteX1-13" fmla="*/ 0 w 1895475"/>
                  <a:gd name="connsiteY1-14" fmla="*/ 61913 h 1738312"/>
                  <a:gd name="connsiteX2-15" fmla="*/ 1895475 w 1895475"/>
                  <a:gd name="connsiteY2-16" fmla="*/ 1738312 h 1738312"/>
                  <a:gd name="connsiteX3-17" fmla="*/ 1890713 w 1895475"/>
                  <a:gd name="connsiteY3-18" fmla="*/ 342900 h 1738312"/>
                  <a:gd name="connsiteX4-19" fmla="*/ 247650 w 1895475"/>
                  <a:gd name="connsiteY4-20" fmla="*/ 0 h 1738312"/>
                  <a:gd name="connsiteX0-21" fmla="*/ 247650 w 1895475"/>
                  <a:gd name="connsiteY0-22" fmla="*/ 0 h 1738312"/>
                  <a:gd name="connsiteX1-23" fmla="*/ 0 w 1895475"/>
                  <a:gd name="connsiteY1-24" fmla="*/ 61913 h 1738312"/>
                  <a:gd name="connsiteX2-25" fmla="*/ 1895475 w 1895475"/>
                  <a:gd name="connsiteY2-26" fmla="*/ 1738312 h 1738312"/>
                  <a:gd name="connsiteX3-27" fmla="*/ 1143000 w 1895475"/>
                  <a:gd name="connsiteY3-28" fmla="*/ 776288 h 1738312"/>
                  <a:gd name="connsiteX4-29" fmla="*/ 247650 w 1895475"/>
                  <a:gd name="connsiteY4-30" fmla="*/ 0 h 1738312"/>
                  <a:gd name="connsiteX0-31" fmla="*/ 247650 w 1895475"/>
                  <a:gd name="connsiteY0-32" fmla="*/ 0 h 1738312"/>
                  <a:gd name="connsiteX1-33" fmla="*/ 0 w 1895475"/>
                  <a:gd name="connsiteY1-34" fmla="*/ 61913 h 1738312"/>
                  <a:gd name="connsiteX2-35" fmla="*/ 1895475 w 1895475"/>
                  <a:gd name="connsiteY2-36" fmla="*/ 1738312 h 1738312"/>
                  <a:gd name="connsiteX3-37" fmla="*/ 1143000 w 1895475"/>
                  <a:gd name="connsiteY3-38" fmla="*/ 776288 h 1738312"/>
                  <a:gd name="connsiteX4-39" fmla="*/ 247650 w 1895475"/>
                  <a:gd name="connsiteY4-40" fmla="*/ 0 h 1738312"/>
                  <a:gd name="connsiteX0-41" fmla="*/ 247650 w 1895475"/>
                  <a:gd name="connsiteY0-42" fmla="*/ 0 h 1738312"/>
                  <a:gd name="connsiteX1-43" fmla="*/ 0 w 1895475"/>
                  <a:gd name="connsiteY1-44" fmla="*/ 61913 h 1738312"/>
                  <a:gd name="connsiteX2-45" fmla="*/ 1895475 w 1895475"/>
                  <a:gd name="connsiteY2-46" fmla="*/ 1738312 h 1738312"/>
                  <a:gd name="connsiteX3-47" fmla="*/ 1238250 w 1895475"/>
                  <a:gd name="connsiteY3-48" fmla="*/ 814388 h 1738312"/>
                  <a:gd name="connsiteX4-49" fmla="*/ 247650 w 1895475"/>
                  <a:gd name="connsiteY4-50" fmla="*/ 0 h 1738312"/>
                  <a:gd name="connsiteX0-51" fmla="*/ 247650 w 1895475"/>
                  <a:gd name="connsiteY0-52" fmla="*/ 0 h 1738312"/>
                  <a:gd name="connsiteX1-53" fmla="*/ 0 w 1895475"/>
                  <a:gd name="connsiteY1-54" fmla="*/ 61913 h 1738312"/>
                  <a:gd name="connsiteX2-55" fmla="*/ 1895475 w 1895475"/>
                  <a:gd name="connsiteY2-56" fmla="*/ 1738312 h 1738312"/>
                  <a:gd name="connsiteX3-57" fmla="*/ 1238250 w 1895475"/>
                  <a:gd name="connsiteY3-58" fmla="*/ 814388 h 1738312"/>
                  <a:gd name="connsiteX4-59" fmla="*/ 247650 w 1895475"/>
                  <a:gd name="connsiteY4-60" fmla="*/ 0 h 1738312"/>
                  <a:gd name="connsiteX0-61" fmla="*/ 247650 w 1238250"/>
                  <a:gd name="connsiteY0-62" fmla="*/ 0 h 862012"/>
                  <a:gd name="connsiteX1-63" fmla="*/ 0 w 1238250"/>
                  <a:gd name="connsiteY1-64" fmla="*/ 61913 h 862012"/>
                  <a:gd name="connsiteX2-65" fmla="*/ 947738 w 1238250"/>
                  <a:gd name="connsiteY2-66" fmla="*/ 862012 h 862012"/>
                  <a:gd name="connsiteX3-67" fmla="*/ 1238250 w 1238250"/>
                  <a:gd name="connsiteY3-68" fmla="*/ 814388 h 862012"/>
                  <a:gd name="connsiteX4-69" fmla="*/ 247650 w 1238250"/>
                  <a:gd name="connsiteY4-70" fmla="*/ 0 h 862012"/>
                  <a:gd name="connsiteX0-71" fmla="*/ 247650 w 1238250"/>
                  <a:gd name="connsiteY0-72" fmla="*/ 0 h 823912"/>
                  <a:gd name="connsiteX1-73" fmla="*/ 0 w 1238250"/>
                  <a:gd name="connsiteY1-74" fmla="*/ 61913 h 823912"/>
                  <a:gd name="connsiteX2-75" fmla="*/ 952500 w 1238250"/>
                  <a:gd name="connsiteY2-76" fmla="*/ 823912 h 823912"/>
                  <a:gd name="connsiteX3-77" fmla="*/ 1238250 w 1238250"/>
                  <a:gd name="connsiteY3-78" fmla="*/ 814388 h 823912"/>
                  <a:gd name="connsiteX4-79" fmla="*/ 247650 w 1238250"/>
                  <a:gd name="connsiteY4-80" fmla="*/ 0 h 823912"/>
                  <a:gd name="connsiteX0-81" fmla="*/ 247650 w 1238250"/>
                  <a:gd name="connsiteY0-82" fmla="*/ 0 h 823912"/>
                  <a:gd name="connsiteX1-83" fmla="*/ 0 w 1238250"/>
                  <a:gd name="connsiteY1-84" fmla="*/ 61913 h 823912"/>
                  <a:gd name="connsiteX2-85" fmla="*/ 952500 w 1238250"/>
                  <a:gd name="connsiteY2-86" fmla="*/ 823912 h 823912"/>
                  <a:gd name="connsiteX3-87" fmla="*/ 1238250 w 1238250"/>
                  <a:gd name="connsiteY3-88" fmla="*/ 814388 h 823912"/>
                  <a:gd name="connsiteX4-89" fmla="*/ 247650 w 1238250"/>
                  <a:gd name="connsiteY4-90" fmla="*/ 0 h 823912"/>
                  <a:gd name="connsiteX0-91" fmla="*/ 233363 w 1238250"/>
                  <a:gd name="connsiteY0-92" fmla="*/ 0 h 766762"/>
                  <a:gd name="connsiteX1-93" fmla="*/ 0 w 1238250"/>
                  <a:gd name="connsiteY1-94" fmla="*/ 4763 h 766762"/>
                  <a:gd name="connsiteX2-95" fmla="*/ 952500 w 1238250"/>
                  <a:gd name="connsiteY2-96" fmla="*/ 766762 h 766762"/>
                  <a:gd name="connsiteX3-97" fmla="*/ 1238250 w 1238250"/>
                  <a:gd name="connsiteY3-98" fmla="*/ 757238 h 766762"/>
                  <a:gd name="connsiteX4-99" fmla="*/ 233363 w 1238250"/>
                  <a:gd name="connsiteY4-100" fmla="*/ 0 h 766762"/>
                  <a:gd name="connsiteX0-101" fmla="*/ 233363 w 1238250"/>
                  <a:gd name="connsiteY0-102" fmla="*/ 0 h 773376"/>
                  <a:gd name="connsiteX1-103" fmla="*/ 0 w 1238250"/>
                  <a:gd name="connsiteY1-104" fmla="*/ 4763 h 773376"/>
                  <a:gd name="connsiteX2-105" fmla="*/ 952500 w 1238250"/>
                  <a:gd name="connsiteY2-106" fmla="*/ 766762 h 773376"/>
                  <a:gd name="connsiteX3-107" fmla="*/ 1238250 w 1238250"/>
                  <a:gd name="connsiteY3-108" fmla="*/ 771525 h 773376"/>
                  <a:gd name="connsiteX4-109" fmla="*/ 233363 w 1238250"/>
                  <a:gd name="connsiteY4-110" fmla="*/ 0 h 773376"/>
                  <a:gd name="connsiteX0-111" fmla="*/ 233363 w 1238250"/>
                  <a:gd name="connsiteY0-112" fmla="*/ 0 h 766762"/>
                  <a:gd name="connsiteX1-113" fmla="*/ 0 w 1238250"/>
                  <a:gd name="connsiteY1-114" fmla="*/ 4763 h 766762"/>
                  <a:gd name="connsiteX2-115" fmla="*/ 952500 w 1238250"/>
                  <a:gd name="connsiteY2-116" fmla="*/ 766762 h 766762"/>
                  <a:gd name="connsiteX3-117" fmla="*/ 1238250 w 1238250"/>
                  <a:gd name="connsiteY3-118" fmla="*/ 757236 h 766762"/>
                  <a:gd name="connsiteX4-119" fmla="*/ 233363 w 1238250"/>
                  <a:gd name="connsiteY4-120" fmla="*/ 0 h 766762"/>
                  <a:gd name="connsiteX0-121" fmla="*/ 233363 w 1238250"/>
                  <a:gd name="connsiteY0-122" fmla="*/ 0 h 773375"/>
                  <a:gd name="connsiteX1-123" fmla="*/ 0 w 1238250"/>
                  <a:gd name="connsiteY1-124" fmla="*/ 4763 h 773375"/>
                  <a:gd name="connsiteX2-125" fmla="*/ 952500 w 1238250"/>
                  <a:gd name="connsiteY2-126" fmla="*/ 766762 h 773375"/>
                  <a:gd name="connsiteX3-127" fmla="*/ 1238250 w 1238250"/>
                  <a:gd name="connsiteY3-128" fmla="*/ 771523 h 773375"/>
                  <a:gd name="connsiteX4-129" fmla="*/ 233363 w 1238250"/>
                  <a:gd name="connsiteY4-130" fmla="*/ 0 h 773375"/>
                  <a:gd name="connsiteX0-131" fmla="*/ 233363 w 1238250"/>
                  <a:gd name="connsiteY0-132" fmla="*/ 0 h 771523"/>
                  <a:gd name="connsiteX1-133" fmla="*/ 0 w 1238250"/>
                  <a:gd name="connsiteY1-134" fmla="*/ 4763 h 771523"/>
                  <a:gd name="connsiteX2-135" fmla="*/ 952500 w 1238250"/>
                  <a:gd name="connsiteY2-136" fmla="*/ 766762 h 771523"/>
                  <a:gd name="connsiteX3-137" fmla="*/ 1238250 w 1238250"/>
                  <a:gd name="connsiteY3-138" fmla="*/ 771523 h 771523"/>
                  <a:gd name="connsiteX4-139" fmla="*/ 233363 w 1238250"/>
                  <a:gd name="connsiteY4-140" fmla="*/ 0 h 771523"/>
                  <a:gd name="connsiteX0-141" fmla="*/ 233363 w 1238250"/>
                  <a:gd name="connsiteY0-142" fmla="*/ 0 h 771523"/>
                  <a:gd name="connsiteX1-143" fmla="*/ 0 w 1238250"/>
                  <a:gd name="connsiteY1-144" fmla="*/ 23466 h 771523"/>
                  <a:gd name="connsiteX2-145" fmla="*/ 952500 w 1238250"/>
                  <a:gd name="connsiteY2-146" fmla="*/ 766762 h 771523"/>
                  <a:gd name="connsiteX3-147" fmla="*/ 1238250 w 1238250"/>
                  <a:gd name="connsiteY3-148" fmla="*/ 771523 h 771523"/>
                  <a:gd name="connsiteX4-149" fmla="*/ 233363 w 1238250"/>
                  <a:gd name="connsiteY4-150" fmla="*/ 0 h 771523"/>
                  <a:gd name="connsiteX0-151" fmla="*/ 233363 w 1238250"/>
                  <a:gd name="connsiteY0-152" fmla="*/ 0 h 757496"/>
                  <a:gd name="connsiteX1-153" fmla="*/ 0 w 1238250"/>
                  <a:gd name="connsiteY1-154" fmla="*/ 9439 h 757496"/>
                  <a:gd name="connsiteX2-155" fmla="*/ 952500 w 1238250"/>
                  <a:gd name="connsiteY2-156" fmla="*/ 752735 h 757496"/>
                  <a:gd name="connsiteX3-157" fmla="*/ 1238250 w 1238250"/>
                  <a:gd name="connsiteY3-158" fmla="*/ 757496 h 757496"/>
                  <a:gd name="connsiteX4-159" fmla="*/ 233363 w 1238250"/>
                  <a:gd name="connsiteY4-160" fmla="*/ 0 h 757496"/>
                  <a:gd name="connsiteX0-161" fmla="*/ 233363 w 1238250"/>
                  <a:gd name="connsiteY0-162" fmla="*/ 0 h 757496"/>
                  <a:gd name="connsiteX1-163" fmla="*/ 0 w 1238250"/>
                  <a:gd name="connsiteY1-164" fmla="*/ 9439 h 757496"/>
                  <a:gd name="connsiteX2-165" fmla="*/ 952500 w 1238250"/>
                  <a:gd name="connsiteY2-166" fmla="*/ 752735 h 757496"/>
                  <a:gd name="connsiteX3-167" fmla="*/ 1238250 w 1238250"/>
                  <a:gd name="connsiteY3-168" fmla="*/ 757496 h 757496"/>
                  <a:gd name="connsiteX4-169" fmla="*/ 233363 w 1238250"/>
                  <a:gd name="connsiteY4-170" fmla="*/ 0 h 757496"/>
                  <a:gd name="connsiteX0-171" fmla="*/ 243561 w 1248448"/>
                  <a:gd name="connsiteY0-172" fmla="*/ 573 h 758069"/>
                  <a:gd name="connsiteX1-173" fmla="*/ 0 w 1248448"/>
                  <a:gd name="connsiteY1-174" fmla="*/ 0 h 758069"/>
                  <a:gd name="connsiteX2-175" fmla="*/ 962698 w 1248448"/>
                  <a:gd name="connsiteY2-176" fmla="*/ 753308 h 758069"/>
                  <a:gd name="connsiteX3-177" fmla="*/ 1248448 w 1248448"/>
                  <a:gd name="connsiteY3-178" fmla="*/ 758069 h 758069"/>
                  <a:gd name="connsiteX4-179" fmla="*/ 243561 w 1248448"/>
                  <a:gd name="connsiteY4-180" fmla="*/ 573 h 758069"/>
                  <a:gd name="connsiteX0-181" fmla="*/ 243561 w 1248448"/>
                  <a:gd name="connsiteY0-182" fmla="*/ 573 h 758069"/>
                  <a:gd name="connsiteX1-183" fmla="*/ 0 w 1248448"/>
                  <a:gd name="connsiteY1-184" fmla="*/ 0 h 758069"/>
                  <a:gd name="connsiteX2-185" fmla="*/ 962698 w 1248448"/>
                  <a:gd name="connsiteY2-186" fmla="*/ 753308 h 758069"/>
                  <a:gd name="connsiteX3-187" fmla="*/ 1248448 w 1248448"/>
                  <a:gd name="connsiteY3-188" fmla="*/ 758069 h 758069"/>
                  <a:gd name="connsiteX4-189" fmla="*/ 243561 w 1248448"/>
                  <a:gd name="connsiteY4-190" fmla="*/ 573 h 7580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MS PGothic" panose="020B0600070205080204" pitchFamily="34" charset="-128"/>
                  <a:cs typeface="MS PGothic" panose="020B0600070205080204" pitchFamily="34" charset="-128"/>
                </a:endParaRPr>
              </a:p>
            </p:txBody>
          </p:sp>
        </p:grpSp>
        <p:sp>
          <p:nvSpPr>
            <p:cNvPr id="261" name="Right Arrow 260"/>
            <p:cNvSpPr/>
            <p:nvPr/>
          </p:nvSpPr>
          <p:spPr>
            <a:xfrm rot="1799862">
              <a:off x="2529609" y="236682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  <a:endParaRPr lang="en-US" dirty="0"/>
            </a:p>
          </p:txBody>
        </p:sp>
      </p:grpSp>
      <p:sp>
        <p:nvSpPr>
          <p:cNvPr id="274" name="Freeform 95"/>
          <p:cNvSpPr/>
          <p:nvPr/>
        </p:nvSpPr>
        <p:spPr bwMode="auto">
          <a:xfrm>
            <a:off x="6068173" y="3172859"/>
            <a:ext cx="4544256" cy="1101192"/>
          </a:xfrm>
          <a:custGeom>
            <a:avLst/>
            <a:gdLst>
              <a:gd name="T0" fmla="*/ 1397 w 3374"/>
              <a:gd name="T1" fmla="*/ 0 h 1668"/>
              <a:gd name="T2" fmla="*/ 104 w 3374"/>
              <a:gd name="T3" fmla="*/ 1445 h 1668"/>
              <a:gd name="T4" fmla="*/ 1294 w 3374"/>
              <a:gd name="T5" fmla="*/ 1418 h 1668"/>
              <a:gd name="T6" fmla="*/ 3374 w 3374"/>
              <a:gd name="T7" fmla="*/ 1445 h 1668"/>
              <a:gd name="T8" fmla="*/ 1585 w 3374"/>
              <a:gd name="T9" fmla="*/ 75 h 1668"/>
              <a:gd name="T10" fmla="*/ 1397 w 3374"/>
              <a:gd name="T11" fmla="*/ 0 h 16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3852 w 9712"/>
              <a:gd name="connsiteY0" fmla="*/ 0 h 9452"/>
              <a:gd name="connsiteX1" fmla="*/ 20 w 9712"/>
              <a:gd name="connsiteY1" fmla="*/ 8663 h 9452"/>
              <a:gd name="connsiteX2" fmla="*/ 4918 w 9712"/>
              <a:gd name="connsiteY2" fmla="*/ 9234 h 9452"/>
              <a:gd name="connsiteX3" fmla="*/ 9712 w 9712"/>
              <a:gd name="connsiteY3" fmla="*/ 8663 h 9452"/>
              <a:gd name="connsiteX4" fmla="*/ 4410 w 9712"/>
              <a:gd name="connsiteY4" fmla="*/ 450 h 9452"/>
              <a:gd name="connsiteX5" fmla="*/ 3852 w 9712"/>
              <a:gd name="connsiteY5" fmla="*/ 0 h 9452"/>
              <a:gd name="connsiteX0-1" fmla="*/ 3945 w 9979"/>
              <a:gd name="connsiteY0-2" fmla="*/ 0 h 10000"/>
              <a:gd name="connsiteX1-3" fmla="*/ 0 w 9979"/>
              <a:gd name="connsiteY1-4" fmla="*/ 9165 h 10000"/>
              <a:gd name="connsiteX2-5" fmla="*/ 5043 w 9979"/>
              <a:gd name="connsiteY2-6" fmla="*/ 9769 h 10000"/>
              <a:gd name="connsiteX3-7" fmla="*/ 9979 w 9979"/>
              <a:gd name="connsiteY3-8" fmla="*/ 9165 h 10000"/>
              <a:gd name="connsiteX4-9" fmla="*/ 4520 w 9979"/>
              <a:gd name="connsiteY4-10" fmla="*/ 476 h 10000"/>
              <a:gd name="connsiteX5-11" fmla="*/ 3945 w 9979"/>
              <a:gd name="connsiteY5-12" fmla="*/ 0 h 10000"/>
              <a:gd name="connsiteX0-13" fmla="*/ 3953 w 10000"/>
              <a:gd name="connsiteY0-14" fmla="*/ 0 h 9782"/>
              <a:gd name="connsiteX1-15" fmla="*/ 0 w 10000"/>
              <a:gd name="connsiteY1-16" fmla="*/ 9165 h 9782"/>
              <a:gd name="connsiteX2-17" fmla="*/ 5054 w 10000"/>
              <a:gd name="connsiteY2-18" fmla="*/ 9769 h 9782"/>
              <a:gd name="connsiteX3-19" fmla="*/ 10000 w 10000"/>
              <a:gd name="connsiteY3-20" fmla="*/ 9165 h 9782"/>
              <a:gd name="connsiteX4-21" fmla="*/ 4530 w 10000"/>
              <a:gd name="connsiteY4-22" fmla="*/ 476 h 9782"/>
              <a:gd name="connsiteX5-23" fmla="*/ 3953 w 10000"/>
              <a:gd name="connsiteY5-24" fmla="*/ 0 h 9782"/>
              <a:gd name="connsiteX0-25" fmla="*/ 3953 w 10000"/>
              <a:gd name="connsiteY0-26" fmla="*/ 0 h 10509"/>
              <a:gd name="connsiteX1-27" fmla="*/ 0 w 10000"/>
              <a:gd name="connsiteY1-28" fmla="*/ 9369 h 10509"/>
              <a:gd name="connsiteX2-29" fmla="*/ 10000 w 10000"/>
              <a:gd name="connsiteY2-30" fmla="*/ 9369 h 10509"/>
              <a:gd name="connsiteX3-31" fmla="*/ 4530 w 10000"/>
              <a:gd name="connsiteY3-32" fmla="*/ 487 h 10509"/>
              <a:gd name="connsiteX4-33" fmla="*/ 3953 w 10000"/>
              <a:gd name="connsiteY4-34" fmla="*/ 0 h 10509"/>
              <a:gd name="connsiteX0-35" fmla="*/ 3953 w 10109"/>
              <a:gd name="connsiteY0-36" fmla="*/ 0 h 10566"/>
              <a:gd name="connsiteX1-37" fmla="*/ 0 w 10109"/>
              <a:gd name="connsiteY1-38" fmla="*/ 9369 h 10566"/>
              <a:gd name="connsiteX2-39" fmla="*/ 10109 w 10109"/>
              <a:gd name="connsiteY2-40" fmla="*/ 9482 h 10566"/>
              <a:gd name="connsiteX3-41" fmla="*/ 4530 w 10109"/>
              <a:gd name="connsiteY3-42" fmla="*/ 487 h 10566"/>
              <a:gd name="connsiteX4-43" fmla="*/ 3953 w 10109"/>
              <a:gd name="connsiteY4-44" fmla="*/ 0 h 10566"/>
              <a:gd name="connsiteX0-45" fmla="*/ 3953 w 10109"/>
              <a:gd name="connsiteY0-46" fmla="*/ 0 h 10168"/>
              <a:gd name="connsiteX1-47" fmla="*/ 0 w 10109"/>
              <a:gd name="connsiteY1-48" fmla="*/ 9369 h 10168"/>
              <a:gd name="connsiteX2-49" fmla="*/ 10109 w 10109"/>
              <a:gd name="connsiteY2-50" fmla="*/ 9482 h 10168"/>
              <a:gd name="connsiteX3-51" fmla="*/ 4530 w 10109"/>
              <a:gd name="connsiteY3-52" fmla="*/ 487 h 10168"/>
              <a:gd name="connsiteX4-53" fmla="*/ 3953 w 10109"/>
              <a:gd name="connsiteY4-54" fmla="*/ 0 h 10168"/>
              <a:gd name="connsiteX0-55" fmla="*/ 3953 w 10109"/>
              <a:gd name="connsiteY0-56" fmla="*/ 0 h 9677"/>
              <a:gd name="connsiteX1-57" fmla="*/ 0 w 10109"/>
              <a:gd name="connsiteY1-58" fmla="*/ 9369 h 9677"/>
              <a:gd name="connsiteX2-59" fmla="*/ 10109 w 10109"/>
              <a:gd name="connsiteY2-60" fmla="*/ 9482 h 9677"/>
              <a:gd name="connsiteX3-61" fmla="*/ 4530 w 10109"/>
              <a:gd name="connsiteY3-62" fmla="*/ 487 h 9677"/>
              <a:gd name="connsiteX4-63" fmla="*/ 3953 w 10109"/>
              <a:gd name="connsiteY4-64" fmla="*/ 0 h 9677"/>
              <a:gd name="connsiteX0-65" fmla="*/ 3948 w 10038"/>
              <a:gd name="connsiteY0-66" fmla="*/ 0 h 10000"/>
              <a:gd name="connsiteX1-67" fmla="*/ 38 w 10038"/>
              <a:gd name="connsiteY1-68" fmla="*/ 9682 h 10000"/>
              <a:gd name="connsiteX2-69" fmla="*/ 10038 w 10038"/>
              <a:gd name="connsiteY2-70" fmla="*/ 9798 h 10000"/>
              <a:gd name="connsiteX3-71" fmla="*/ 4519 w 10038"/>
              <a:gd name="connsiteY3-72" fmla="*/ 503 h 10000"/>
              <a:gd name="connsiteX4-73" fmla="*/ 3948 w 10038"/>
              <a:gd name="connsiteY4-74" fmla="*/ 0 h 10000"/>
              <a:gd name="connsiteX0-75" fmla="*/ 66 w 11856"/>
              <a:gd name="connsiteY0-76" fmla="*/ 6001 h 9510"/>
              <a:gd name="connsiteX1-77" fmla="*/ 1856 w 11856"/>
              <a:gd name="connsiteY1-78" fmla="*/ 9192 h 9510"/>
              <a:gd name="connsiteX2-79" fmla="*/ 11856 w 11856"/>
              <a:gd name="connsiteY2-80" fmla="*/ 9308 h 9510"/>
              <a:gd name="connsiteX3-81" fmla="*/ 6337 w 11856"/>
              <a:gd name="connsiteY3-82" fmla="*/ 13 h 9510"/>
              <a:gd name="connsiteX4-83" fmla="*/ 66 w 11856"/>
              <a:gd name="connsiteY4-84" fmla="*/ 6001 h 9510"/>
              <a:gd name="connsiteX0-85" fmla="*/ 0 w 9944"/>
              <a:gd name="connsiteY0-86" fmla="*/ 6309 h 9999"/>
              <a:gd name="connsiteX1-87" fmla="*/ 1509 w 9944"/>
              <a:gd name="connsiteY1-88" fmla="*/ 9665 h 9999"/>
              <a:gd name="connsiteX2-89" fmla="*/ 9944 w 9944"/>
              <a:gd name="connsiteY2-90" fmla="*/ 9787 h 9999"/>
              <a:gd name="connsiteX3-91" fmla="*/ 5289 w 9944"/>
              <a:gd name="connsiteY3-92" fmla="*/ 13 h 9999"/>
              <a:gd name="connsiteX4-93" fmla="*/ 0 w 9944"/>
              <a:gd name="connsiteY4-94" fmla="*/ 6309 h 9999"/>
              <a:gd name="connsiteX0-95" fmla="*/ 0 w 10061"/>
              <a:gd name="connsiteY0-96" fmla="*/ 6556 h 10000"/>
              <a:gd name="connsiteX1-97" fmla="*/ 1578 w 10061"/>
              <a:gd name="connsiteY1-98" fmla="*/ 9666 h 10000"/>
              <a:gd name="connsiteX2-99" fmla="*/ 10061 w 10061"/>
              <a:gd name="connsiteY2-100" fmla="*/ 9788 h 10000"/>
              <a:gd name="connsiteX3-101" fmla="*/ 5380 w 10061"/>
              <a:gd name="connsiteY3-102" fmla="*/ 13 h 10000"/>
              <a:gd name="connsiteX4-103" fmla="*/ 0 w 10061"/>
              <a:gd name="connsiteY4-104" fmla="*/ 6556 h 10000"/>
              <a:gd name="connsiteX0-105" fmla="*/ 0 w 10061"/>
              <a:gd name="connsiteY0-106" fmla="*/ 934 h 4378"/>
              <a:gd name="connsiteX1-107" fmla="*/ 1578 w 10061"/>
              <a:gd name="connsiteY1-108" fmla="*/ 4044 h 4378"/>
              <a:gd name="connsiteX2-109" fmla="*/ 10061 w 10061"/>
              <a:gd name="connsiteY2-110" fmla="*/ 4166 h 4378"/>
              <a:gd name="connsiteX3-111" fmla="*/ 1586 w 10061"/>
              <a:gd name="connsiteY3-112" fmla="*/ 49 h 4378"/>
              <a:gd name="connsiteX4-113" fmla="*/ 0 w 10061"/>
              <a:gd name="connsiteY4-114" fmla="*/ 934 h 4378"/>
              <a:gd name="connsiteX0-115" fmla="*/ 0 w 10000"/>
              <a:gd name="connsiteY0-116" fmla="*/ 2132 h 10000"/>
              <a:gd name="connsiteX1-117" fmla="*/ 1568 w 10000"/>
              <a:gd name="connsiteY1-118" fmla="*/ 9236 h 10000"/>
              <a:gd name="connsiteX2-119" fmla="*/ 10000 w 10000"/>
              <a:gd name="connsiteY2-120" fmla="*/ 9515 h 10000"/>
              <a:gd name="connsiteX3-121" fmla="*/ 1576 w 10000"/>
              <a:gd name="connsiteY3-122" fmla="*/ 111 h 10000"/>
              <a:gd name="connsiteX4-123" fmla="*/ 0 w 10000"/>
              <a:gd name="connsiteY4-124" fmla="*/ 2132 h 10000"/>
              <a:gd name="connsiteX0-125" fmla="*/ 0 w 10000"/>
              <a:gd name="connsiteY0-126" fmla="*/ 2132 h 10000"/>
              <a:gd name="connsiteX1-127" fmla="*/ 1568 w 10000"/>
              <a:gd name="connsiteY1-128" fmla="*/ 9236 h 10000"/>
              <a:gd name="connsiteX2-129" fmla="*/ 10000 w 10000"/>
              <a:gd name="connsiteY2-130" fmla="*/ 9515 h 10000"/>
              <a:gd name="connsiteX3-131" fmla="*/ 1576 w 10000"/>
              <a:gd name="connsiteY3-132" fmla="*/ 111 h 10000"/>
              <a:gd name="connsiteX4-133" fmla="*/ 0 w 10000"/>
              <a:gd name="connsiteY4-134" fmla="*/ 2132 h 10000"/>
              <a:gd name="connsiteX0-135" fmla="*/ 0 w 10000"/>
              <a:gd name="connsiteY0-136" fmla="*/ 2021 h 9889"/>
              <a:gd name="connsiteX1-137" fmla="*/ 1568 w 10000"/>
              <a:gd name="connsiteY1-138" fmla="*/ 9125 h 9889"/>
              <a:gd name="connsiteX2-139" fmla="*/ 10000 w 10000"/>
              <a:gd name="connsiteY2-140" fmla="*/ 9404 h 9889"/>
              <a:gd name="connsiteX3-141" fmla="*/ 1576 w 10000"/>
              <a:gd name="connsiteY3-142" fmla="*/ 0 h 9889"/>
              <a:gd name="connsiteX4-143" fmla="*/ 0 w 10000"/>
              <a:gd name="connsiteY4-144" fmla="*/ 2021 h 9889"/>
              <a:gd name="connsiteX0-145" fmla="*/ 0 w 10000"/>
              <a:gd name="connsiteY0-146" fmla="*/ 2044 h 10000"/>
              <a:gd name="connsiteX1-147" fmla="*/ 1568 w 10000"/>
              <a:gd name="connsiteY1-148" fmla="*/ 9227 h 10000"/>
              <a:gd name="connsiteX2-149" fmla="*/ 10000 w 10000"/>
              <a:gd name="connsiteY2-150" fmla="*/ 9510 h 10000"/>
              <a:gd name="connsiteX3-151" fmla="*/ 1576 w 10000"/>
              <a:gd name="connsiteY3-152" fmla="*/ 0 h 10000"/>
              <a:gd name="connsiteX4-153" fmla="*/ 0 w 10000"/>
              <a:gd name="connsiteY4-154" fmla="*/ 2044 h 10000"/>
              <a:gd name="connsiteX0-155" fmla="*/ 0 w 10000"/>
              <a:gd name="connsiteY0-156" fmla="*/ 766 h 8722"/>
              <a:gd name="connsiteX1-157" fmla="*/ 1568 w 10000"/>
              <a:gd name="connsiteY1-158" fmla="*/ 7949 h 8722"/>
              <a:gd name="connsiteX2-159" fmla="*/ 10000 w 10000"/>
              <a:gd name="connsiteY2-160" fmla="*/ 8232 h 8722"/>
              <a:gd name="connsiteX3-161" fmla="*/ 299 w 10000"/>
              <a:gd name="connsiteY3-162" fmla="*/ 0 h 8722"/>
              <a:gd name="connsiteX4-163" fmla="*/ 0 w 10000"/>
              <a:gd name="connsiteY4-164" fmla="*/ 766 h 8722"/>
              <a:gd name="connsiteX0-165" fmla="*/ 0 w 10000"/>
              <a:gd name="connsiteY0-166" fmla="*/ 878 h 10000"/>
              <a:gd name="connsiteX1-167" fmla="*/ 1568 w 10000"/>
              <a:gd name="connsiteY1-168" fmla="*/ 9114 h 10000"/>
              <a:gd name="connsiteX2-169" fmla="*/ 10000 w 10000"/>
              <a:gd name="connsiteY2-170" fmla="*/ 9438 h 10000"/>
              <a:gd name="connsiteX3-171" fmla="*/ 299 w 10000"/>
              <a:gd name="connsiteY3-172" fmla="*/ 0 h 10000"/>
              <a:gd name="connsiteX4-173" fmla="*/ 0 w 10000"/>
              <a:gd name="connsiteY4-174" fmla="*/ 878 h 10000"/>
              <a:gd name="connsiteX0-175" fmla="*/ 0 w 10000"/>
              <a:gd name="connsiteY0-176" fmla="*/ 878 h 10000"/>
              <a:gd name="connsiteX1-177" fmla="*/ 1568 w 10000"/>
              <a:gd name="connsiteY1-178" fmla="*/ 9114 h 10000"/>
              <a:gd name="connsiteX2-179" fmla="*/ 10000 w 10000"/>
              <a:gd name="connsiteY2-180" fmla="*/ 9438 h 10000"/>
              <a:gd name="connsiteX3-181" fmla="*/ 299 w 10000"/>
              <a:gd name="connsiteY3-182" fmla="*/ 0 h 10000"/>
              <a:gd name="connsiteX4-183" fmla="*/ 0 w 10000"/>
              <a:gd name="connsiteY4-184" fmla="*/ 878 h 10000"/>
              <a:gd name="connsiteX0-185" fmla="*/ 0 w 10000"/>
              <a:gd name="connsiteY0-186" fmla="*/ 3621 h 12743"/>
              <a:gd name="connsiteX1-187" fmla="*/ 1568 w 10000"/>
              <a:gd name="connsiteY1-188" fmla="*/ 11857 h 12743"/>
              <a:gd name="connsiteX2-189" fmla="*/ 10000 w 10000"/>
              <a:gd name="connsiteY2-190" fmla="*/ 12181 h 12743"/>
              <a:gd name="connsiteX3-191" fmla="*/ 223 w 10000"/>
              <a:gd name="connsiteY3-192" fmla="*/ 0 h 12743"/>
              <a:gd name="connsiteX4-193" fmla="*/ 0 w 10000"/>
              <a:gd name="connsiteY4-194" fmla="*/ 3621 h 12743"/>
              <a:gd name="connsiteX0-195" fmla="*/ 0 w 9975"/>
              <a:gd name="connsiteY0-196" fmla="*/ 4071 h 12743"/>
              <a:gd name="connsiteX1-197" fmla="*/ 1543 w 9975"/>
              <a:gd name="connsiteY1-198" fmla="*/ 11857 h 12743"/>
              <a:gd name="connsiteX2-199" fmla="*/ 9975 w 9975"/>
              <a:gd name="connsiteY2-200" fmla="*/ 12181 h 12743"/>
              <a:gd name="connsiteX3-201" fmla="*/ 198 w 9975"/>
              <a:gd name="connsiteY3-202" fmla="*/ 0 h 12743"/>
              <a:gd name="connsiteX4-203" fmla="*/ 0 w 9975"/>
              <a:gd name="connsiteY4-204" fmla="*/ 4071 h 12743"/>
              <a:gd name="connsiteX0-205" fmla="*/ 0 w 10000"/>
              <a:gd name="connsiteY0-206" fmla="*/ 3195 h 10158"/>
              <a:gd name="connsiteX1-207" fmla="*/ 1564 w 10000"/>
              <a:gd name="connsiteY1-208" fmla="*/ 9623 h 10158"/>
              <a:gd name="connsiteX2-209" fmla="*/ 10000 w 10000"/>
              <a:gd name="connsiteY2-210" fmla="*/ 9559 h 10158"/>
              <a:gd name="connsiteX3-211" fmla="*/ 198 w 10000"/>
              <a:gd name="connsiteY3-212" fmla="*/ 0 h 10158"/>
              <a:gd name="connsiteX4-213" fmla="*/ 0 w 10000"/>
              <a:gd name="connsiteY4-214" fmla="*/ 3195 h 101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58">
                <a:moveTo>
                  <a:pt x="0" y="3195"/>
                </a:moveTo>
                <a:cubicBezTo>
                  <a:pt x="1468" y="8160"/>
                  <a:pt x="1171" y="7364"/>
                  <a:pt x="1564" y="9623"/>
                </a:cubicBezTo>
                <a:cubicBezTo>
                  <a:pt x="4053" y="10463"/>
                  <a:pt x="6106" y="10217"/>
                  <a:pt x="10000" y="9559"/>
                </a:cubicBezTo>
                <a:cubicBezTo>
                  <a:pt x="5956" y="7036"/>
                  <a:pt x="5102" y="6655"/>
                  <a:pt x="198" y="0"/>
                </a:cubicBezTo>
                <a:cubicBezTo>
                  <a:pt x="190" y="370"/>
                  <a:pt x="110" y="3058"/>
                  <a:pt x="0" y="3195"/>
                </a:cubicBez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768233" y="3686981"/>
            <a:ext cx="4062542" cy="1287589"/>
            <a:chOff x="6006234" y="5127854"/>
            <a:chExt cx="4062542" cy="1287589"/>
          </a:xfrm>
        </p:grpSpPr>
        <p:sp>
          <p:nvSpPr>
            <p:cNvPr id="276" name="Rectangle 98"/>
            <p:cNvSpPr>
              <a:spLocks noChangeArrowheads="1"/>
            </p:cNvSpPr>
            <p:nvPr/>
          </p:nvSpPr>
          <p:spPr bwMode="auto">
            <a:xfrm>
              <a:off x="6006234" y="5651006"/>
              <a:ext cx="3872057" cy="427037"/>
            </a:xfrm>
            <a:prstGeom prst="rect">
              <a:avLst/>
            </a:prstGeom>
            <a:solidFill>
              <a:srgbClr val="37CC99"/>
            </a:solidFill>
            <a:ln w="9525">
              <a:solidFill>
                <a:schemeClr val="bg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panose="020B0604020202020204" pitchFamily="34" charset="0"/>
              </a:endParaRPr>
            </a:p>
          </p:txBody>
        </p:sp>
        <p:sp>
          <p:nvSpPr>
            <p:cNvPr id="277" name="Text Box 97"/>
            <p:cNvSpPr txBox="1">
              <a:spLocks noChangeArrowheads="1"/>
            </p:cNvSpPr>
            <p:nvPr/>
          </p:nvSpPr>
          <p:spPr bwMode="auto">
            <a:xfrm>
              <a:off x="6329923" y="5668446"/>
              <a:ext cx="1554977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R1 MAC addr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8" name="Line 99"/>
            <p:cNvSpPr>
              <a:spLocks noChangeShapeType="1"/>
            </p:cNvSpPr>
            <p:nvPr/>
          </p:nvSpPr>
          <p:spPr bwMode="auto">
            <a:xfrm>
              <a:off x="6326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79" name="Line 100"/>
            <p:cNvSpPr>
              <a:spLocks noChangeShapeType="1"/>
            </p:cNvSpPr>
            <p:nvPr/>
          </p:nvSpPr>
          <p:spPr bwMode="auto">
            <a:xfrm>
              <a:off x="7850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80" name="Line 101"/>
            <p:cNvSpPr>
              <a:spLocks noChangeShapeType="1"/>
            </p:cNvSpPr>
            <p:nvPr/>
          </p:nvSpPr>
          <p:spPr bwMode="auto">
            <a:xfrm>
              <a:off x="9374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82" name="Freeform 109"/>
            <p:cNvSpPr/>
            <p:nvPr/>
          </p:nvSpPr>
          <p:spPr bwMode="auto">
            <a:xfrm>
              <a:off x="6079259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283" name="Freeform 110"/>
            <p:cNvSpPr/>
            <p:nvPr/>
          </p:nvSpPr>
          <p:spPr bwMode="auto">
            <a:xfrm>
              <a:off x="6158634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285" name="Text Box 120"/>
            <p:cNvSpPr txBox="1">
              <a:spLocks noChangeArrowheads="1"/>
            </p:cNvSpPr>
            <p:nvPr/>
          </p:nvSpPr>
          <p:spPr bwMode="auto">
            <a:xfrm>
              <a:off x="6428654" y="6076889"/>
              <a:ext cx="142000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panose="020B0604020202020204" pitchFamily="34" charset="0"/>
                </a:rPr>
                <a:t>MAC dest addr</a:t>
              </a:r>
              <a:endParaRPr 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86" name="Text Box 121"/>
            <p:cNvSpPr txBox="1">
              <a:spLocks noChangeArrowheads="1"/>
            </p:cNvSpPr>
            <p:nvPr/>
          </p:nvSpPr>
          <p:spPr bwMode="auto">
            <a:xfrm>
              <a:off x="7833604" y="6059588"/>
              <a:ext cx="1618072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panose="020B0604020202020204" pitchFamily="34" charset="0"/>
                </a:rPr>
                <a:t>MAC source addr</a:t>
              </a:r>
              <a:endParaRPr 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88" name="Text Box 123"/>
            <p:cNvSpPr txBox="1">
              <a:spLocks noChangeArrowheads="1"/>
            </p:cNvSpPr>
            <p:nvPr/>
          </p:nvSpPr>
          <p:spPr bwMode="auto">
            <a:xfrm>
              <a:off x="7655936" y="5127854"/>
              <a:ext cx="241284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2000" i="1" dirty="0">
                  <a:latin typeface="+mn-lt"/>
                  <a:cs typeface="Arial" panose="020B0604020202020204" pitchFamily="34" charset="0"/>
                </a:rPr>
                <a:t>802.</a:t>
              </a:r>
              <a:r>
                <a:rPr lang="en-US" sz="2000" i="1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rPr>
                <a:t>3 Ethernet </a:t>
              </a:r>
              <a:r>
                <a:rPr lang="en-US" sz="2000" i="1" dirty="0">
                  <a:latin typeface="+mn-lt"/>
                  <a:cs typeface="Arial" panose="020B0604020202020204" pitchFamily="34" charset="0"/>
                </a:rPr>
                <a:t>frame</a:t>
              </a:r>
              <a:endParaRPr lang="en-US" sz="2000" i="1" dirty="0"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290" name="Group 106"/>
            <p:cNvGrpSpPr/>
            <p:nvPr/>
          </p:nvGrpSpPr>
          <p:grpSpPr bwMode="auto">
            <a:xfrm>
              <a:off x="6079259" y="5984381"/>
              <a:ext cx="155575" cy="180975"/>
              <a:chOff x="1308" y="3186"/>
              <a:chExt cx="98" cy="114"/>
            </a:xfrm>
          </p:grpSpPr>
          <p:sp>
            <p:nvSpPr>
              <p:cNvPr id="301" name="Freeform 103"/>
              <p:cNvSpPr/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302" name="Freeform 104"/>
              <p:cNvSpPr/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292" name="Rectangle 108"/>
            <p:cNvSpPr>
              <a:spLocks noChangeArrowheads="1"/>
            </p:cNvSpPr>
            <p:nvPr/>
          </p:nvSpPr>
          <p:spPr bwMode="auto">
            <a:xfrm>
              <a:off x="9563939" y="5660497"/>
              <a:ext cx="98425" cy="45719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panose="020B0604020202020204" pitchFamily="34" charset="0"/>
              </a:endParaRPr>
            </a:p>
          </p:txBody>
        </p:sp>
        <p:grpSp>
          <p:nvGrpSpPr>
            <p:cNvPr id="293" name="Group 111"/>
            <p:cNvGrpSpPr/>
            <p:nvPr/>
          </p:nvGrpSpPr>
          <p:grpSpPr bwMode="auto">
            <a:xfrm>
              <a:off x="9538539" y="5595092"/>
              <a:ext cx="155575" cy="180975"/>
              <a:chOff x="1308" y="3186"/>
              <a:chExt cx="98" cy="114"/>
            </a:xfrm>
          </p:grpSpPr>
          <p:sp>
            <p:nvSpPr>
              <p:cNvPr id="299" name="Freeform 113"/>
              <p:cNvSpPr/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300" name="Freeform 114"/>
              <p:cNvSpPr/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grpSp>
          <p:nvGrpSpPr>
            <p:cNvPr id="294" name="Group 116"/>
            <p:cNvGrpSpPr/>
            <p:nvPr/>
          </p:nvGrpSpPr>
          <p:grpSpPr bwMode="auto">
            <a:xfrm>
              <a:off x="9548064" y="5995142"/>
              <a:ext cx="155575" cy="180975"/>
              <a:chOff x="1308" y="3186"/>
              <a:chExt cx="98" cy="114"/>
            </a:xfrm>
          </p:grpSpPr>
          <p:sp>
            <p:nvSpPr>
              <p:cNvPr id="297" name="Freeform 118"/>
              <p:cNvSpPr/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98" name="Freeform 119"/>
              <p:cNvSpPr/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296" name="Text Box 97"/>
            <p:cNvSpPr txBox="1">
              <a:spLocks noChangeArrowheads="1"/>
            </p:cNvSpPr>
            <p:nvPr/>
          </p:nvSpPr>
          <p:spPr bwMode="auto">
            <a:xfrm>
              <a:off x="7832294" y="5666851"/>
              <a:ext cx="1558290" cy="3987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H1 MAC addr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5698628" y="2762261"/>
            <a:ext cx="780829" cy="768052"/>
            <a:chOff x="2503903" y="2308065"/>
            <a:chExt cx="780829" cy="768052"/>
          </a:xfrm>
        </p:grpSpPr>
        <p:grpSp>
          <p:nvGrpSpPr>
            <p:cNvPr id="268" name="Group 201"/>
            <p:cNvGrpSpPr/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270" name="Freeform 269"/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1" name="Freeform 270"/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-1" fmla="*/ 928688 w 1895475"/>
                  <a:gd name="connsiteY0-2" fmla="*/ 0 h 2138362"/>
                  <a:gd name="connsiteX1-3" fmla="*/ 0 w 1895475"/>
                  <a:gd name="connsiteY1-4" fmla="*/ 461963 h 2138362"/>
                  <a:gd name="connsiteX2-5" fmla="*/ 1895475 w 1895475"/>
                  <a:gd name="connsiteY2-6" fmla="*/ 2138362 h 2138362"/>
                  <a:gd name="connsiteX3-7" fmla="*/ 1890713 w 1895475"/>
                  <a:gd name="connsiteY3-8" fmla="*/ 742950 h 2138362"/>
                  <a:gd name="connsiteX4-9" fmla="*/ 928688 w 1895475"/>
                  <a:gd name="connsiteY4-10" fmla="*/ 0 h 2138362"/>
                  <a:gd name="connsiteX0-11" fmla="*/ 247650 w 1895475"/>
                  <a:gd name="connsiteY0-12" fmla="*/ 0 h 1738312"/>
                  <a:gd name="connsiteX1-13" fmla="*/ 0 w 1895475"/>
                  <a:gd name="connsiteY1-14" fmla="*/ 61913 h 1738312"/>
                  <a:gd name="connsiteX2-15" fmla="*/ 1895475 w 1895475"/>
                  <a:gd name="connsiteY2-16" fmla="*/ 1738312 h 1738312"/>
                  <a:gd name="connsiteX3-17" fmla="*/ 1890713 w 1895475"/>
                  <a:gd name="connsiteY3-18" fmla="*/ 342900 h 1738312"/>
                  <a:gd name="connsiteX4-19" fmla="*/ 247650 w 1895475"/>
                  <a:gd name="connsiteY4-20" fmla="*/ 0 h 1738312"/>
                  <a:gd name="connsiteX0-21" fmla="*/ 247650 w 1895475"/>
                  <a:gd name="connsiteY0-22" fmla="*/ 0 h 1738312"/>
                  <a:gd name="connsiteX1-23" fmla="*/ 0 w 1895475"/>
                  <a:gd name="connsiteY1-24" fmla="*/ 61913 h 1738312"/>
                  <a:gd name="connsiteX2-25" fmla="*/ 1895475 w 1895475"/>
                  <a:gd name="connsiteY2-26" fmla="*/ 1738312 h 1738312"/>
                  <a:gd name="connsiteX3-27" fmla="*/ 1143000 w 1895475"/>
                  <a:gd name="connsiteY3-28" fmla="*/ 776288 h 1738312"/>
                  <a:gd name="connsiteX4-29" fmla="*/ 247650 w 1895475"/>
                  <a:gd name="connsiteY4-30" fmla="*/ 0 h 1738312"/>
                  <a:gd name="connsiteX0-31" fmla="*/ 247650 w 1895475"/>
                  <a:gd name="connsiteY0-32" fmla="*/ 0 h 1738312"/>
                  <a:gd name="connsiteX1-33" fmla="*/ 0 w 1895475"/>
                  <a:gd name="connsiteY1-34" fmla="*/ 61913 h 1738312"/>
                  <a:gd name="connsiteX2-35" fmla="*/ 1895475 w 1895475"/>
                  <a:gd name="connsiteY2-36" fmla="*/ 1738312 h 1738312"/>
                  <a:gd name="connsiteX3-37" fmla="*/ 1143000 w 1895475"/>
                  <a:gd name="connsiteY3-38" fmla="*/ 776288 h 1738312"/>
                  <a:gd name="connsiteX4-39" fmla="*/ 247650 w 1895475"/>
                  <a:gd name="connsiteY4-40" fmla="*/ 0 h 1738312"/>
                  <a:gd name="connsiteX0-41" fmla="*/ 247650 w 1895475"/>
                  <a:gd name="connsiteY0-42" fmla="*/ 0 h 1738312"/>
                  <a:gd name="connsiteX1-43" fmla="*/ 0 w 1895475"/>
                  <a:gd name="connsiteY1-44" fmla="*/ 61913 h 1738312"/>
                  <a:gd name="connsiteX2-45" fmla="*/ 1895475 w 1895475"/>
                  <a:gd name="connsiteY2-46" fmla="*/ 1738312 h 1738312"/>
                  <a:gd name="connsiteX3-47" fmla="*/ 1238250 w 1895475"/>
                  <a:gd name="connsiteY3-48" fmla="*/ 814388 h 1738312"/>
                  <a:gd name="connsiteX4-49" fmla="*/ 247650 w 1895475"/>
                  <a:gd name="connsiteY4-50" fmla="*/ 0 h 1738312"/>
                  <a:gd name="connsiteX0-51" fmla="*/ 247650 w 1895475"/>
                  <a:gd name="connsiteY0-52" fmla="*/ 0 h 1738312"/>
                  <a:gd name="connsiteX1-53" fmla="*/ 0 w 1895475"/>
                  <a:gd name="connsiteY1-54" fmla="*/ 61913 h 1738312"/>
                  <a:gd name="connsiteX2-55" fmla="*/ 1895475 w 1895475"/>
                  <a:gd name="connsiteY2-56" fmla="*/ 1738312 h 1738312"/>
                  <a:gd name="connsiteX3-57" fmla="*/ 1238250 w 1895475"/>
                  <a:gd name="connsiteY3-58" fmla="*/ 814388 h 1738312"/>
                  <a:gd name="connsiteX4-59" fmla="*/ 247650 w 1895475"/>
                  <a:gd name="connsiteY4-60" fmla="*/ 0 h 1738312"/>
                  <a:gd name="connsiteX0-61" fmla="*/ 247650 w 1238250"/>
                  <a:gd name="connsiteY0-62" fmla="*/ 0 h 862012"/>
                  <a:gd name="connsiteX1-63" fmla="*/ 0 w 1238250"/>
                  <a:gd name="connsiteY1-64" fmla="*/ 61913 h 862012"/>
                  <a:gd name="connsiteX2-65" fmla="*/ 947738 w 1238250"/>
                  <a:gd name="connsiteY2-66" fmla="*/ 862012 h 862012"/>
                  <a:gd name="connsiteX3-67" fmla="*/ 1238250 w 1238250"/>
                  <a:gd name="connsiteY3-68" fmla="*/ 814388 h 862012"/>
                  <a:gd name="connsiteX4-69" fmla="*/ 247650 w 1238250"/>
                  <a:gd name="connsiteY4-70" fmla="*/ 0 h 862012"/>
                  <a:gd name="connsiteX0-71" fmla="*/ 247650 w 1238250"/>
                  <a:gd name="connsiteY0-72" fmla="*/ 0 h 823912"/>
                  <a:gd name="connsiteX1-73" fmla="*/ 0 w 1238250"/>
                  <a:gd name="connsiteY1-74" fmla="*/ 61913 h 823912"/>
                  <a:gd name="connsiteX2-75" fmla="*/ 952500 w 1238250"/>
                  <a:gd name="connsiteY2-76" fmla="*/ 823912 h 823912"/>
                  <a:gd name="connsiteX3-77" fmla="*/ 1238250 w 1238250"/>
                  <a:gd name="connsiteY3-78" fmla="*/ 814388 h 823912"/>
                  <a:gd name="connsiteX4-79" fmla="*/ 247650 w 1238250"/>
                  <a:gd name="connsiteY4-80" fmla="*/ 0 h 823912"/>
                  <a:gd name="connsiteX0-81" fmla="*/ 247650 w 1238250"/>
                  <a:gd name="connsiteY0-82" fmla="*/ 0 h 823912"/>
                  <a:gd name="connsiteX1-83" fmla="*/ 0 w 1238250"/>
                  <a:gd name="connsiteY1-84" fmla="*/ 61913 h 823912"/>
                  <a:gd name="connsiteX2-85" fmla="*/ 952500 w 1238250"/>
                  <a:gd name="connsiteY2-86" fmla="*/ 823912 h 823912"/>
                  <a:gd name="connsiteX3-87" fmla="*/ 1238250 w 1238250"/>
                  <a:gd name="connsiteY3-88" fmla="*/ 814388 h 823912"/>
                  <a:gd name="connsiteX4-89" fmla="*/ 247650 w 1238250"/>
                  <a:gd name="connsiteY4-90" fmla="*/ 0 h 823912"/>
                  <a:gd name="connsiteX0-91" fmla="*/ 233363 w 1238250"/>
                  <a:gd name="connsiteY0-92" fmla="*/ 0 h 766762"/>
                  <a:gd name="connsiteX1-93" fmla="*/ 0 w 1238250"/>
                  <a:gd name="connsiteY1-94" fmla="*/ 4763 h 766762"/>
                  <a:gd name="connsiteX2-95" fmla="*/ 952500 w 1238250"/>
                  <a:gd name="connsiteY2-96" fmla="*/ 766762 h 766762"/>
                  <a:gd name="connsiteX3-97" fmla="*/ 1238250 w 1238250"/>
                  <a:gd name="connsiteY3-98" fmla="*/ 757238 h 766762"/>
                  <a:gd name="connsiteX4-99" fmla="*/ 233363 w 1238250"/>
                  <a:gd name="connsiteY4-100" fmla="*/ 0 h 766762"/>
                  <a:gd name="connsiteX0-101" fmla="*/ 233363 w 1238250"/>
                  <a:gd name="connsiteY0-102" fmla="*/ 0 h 773376"/>
                  <a:gd name="connsiteX1-103" fmla="*/ 0 w 1238250"/>
                  <a:gd name="connsiteY1-104" fmla="*/ 4763 h 773376"/>
                  <a:gd name="connsiteX2-105" fmla="*/ 952500 w 1238250"/>
                  <a:gd name="connsiteY2-106" fmla="*/ 766762 h 773376"/>
                  <a:gd name="connsiteX3-107" fmla="*/ 1238250 w 1238250"/>
                  <a:gd name="connsiteY3-108" fmla="*/ 771525 h 773376"/>
                  <a:gd name="connsiteX4-109" fmla="*/ 233363 w 1238250"/>
                  <a:gd name="connsiteY4-110" fmla="*/ 0 h 773376"/>
                  <a:gd name="connsiteX0-111" fmla="*/ 233363 w 1238250"/>
                  <a:gd name="connsiteY0-112" fmla="*/ 0 h 766762"/>
                  <a:gd name="connsiteX1-113" fmla="*/ 0 w 1238250"/>
                  <a:gd name="connsiteY1-114" fmla="*/ 4763 h 766762"/>
                  <a:gd name="connsiteX2-115" fmla="*/ 952500 w 1238250"/>
                  <a:gd name="connsiteY2-116" fmla="*/ 766762 h 766762"/>
                  <a:gd name="connsiteX3-117" fmla="*/ 1238250 w 1238250"/>
                  <a:gd name="connsiteY3-118" fmla="*/ 757236 h 766762"/>
                  <a:gd name="connsiteX4-119" fmla="*/ 233363 w 1238250"/>
                  <a:gd name="connsiteY4-120" fmla="*/ 0 h 766762"/>
                  <a:gd name="connsiteX0-121" fmla="*/ 233363 w 1238250"/>
                  <a:gd name="connsiteY0-122" fmla="*/ 0 h 773375"/>
                  <a:gd name="connsiteX1-123" fmla="*/ 0 w 1238250"/>
                  <a:gd name="connsiteY1-124" fmla="*/ 4763 h 773375"/>
                  <a:gd name="connsiteX2-125" fmla="*/ 952500 w 1238250"/>
                  <a:gd name="connsiteY2-126" fmla="*/ 766762 h 773375"/>
                  <a:gd name="connsiteX3-127" fmla="*/ 1238250 w 1238250"/>
                  <a:gd name="connsiteY3-128" fmla="*/ 771523 h 773375"/>
                  <a:gd name="connsiteX4-129" fmla="*/ 233363 w 1238250"/>
                  <a:gd name="connsiteY4-130" fmla="*/ 0 h 773375"/>
                  <a:gd name="connsiteX0-131" fmla="*/ 233363 w 1238250"/>
                  <a:gd name="connsiteY0-132" fmla="*/ 0 h 771523"/>
                  <a:gd name="connsiteX1-133" fmla="*/ 0 w 1238250"/>
                  <a:gd name="connsiteY1-134" fmla="*/ 4763 h 771523"/>
                  <a:gd name="connsiteX2-135" fmla="*/ 952500 w 1238250"/>
                  <a:gd name="connsiteY2-136" fmla="*/ 766762 h 771523"/>
                  <a:gd name="connsiteX3-137" fmla="*/ 1238250 w 1238250"/>
                  <a:gd name="connsiteY3-138" fmla="*/ 771523 h 771523"/>
                  <a:gd name="connsiteX4-139" fmla="*/ 233363 w 1238250"/>
                  <a:gd name="connsiteY4-140" fmla="*/ 0 h 771523"/>
                  <a:gd name="connsiteX0-141" fmla="*/ 233363 w 1238250"/>
                  <a:gd name="connsiteY0-142" fmla="*/ 0 h 771523"/>
                  <a:gd name="connsiteX1-143" fmla="*/ 0 w 1238250"/>
                  <a:gd name="connsiteY1-144" fmla="*/ 23466 h 771523"/>
                  <a:gd name="connsiteX2-145" fmla="*/ 952500 w 1238250"/>
                  <a:gd name="connsiteY2-146" fmla="*/ 766762 h 771523"/>
                  <a:gd name="connsiteX3-147" fmla="*/ 1238250 w 1238250"/>
                  <a:gd name="connsiteY3-148" fmla="*/ 771523 h 771523"/>
                  <a:gd name="connsiteX4-149" fmla="*/ 233363 w 1238250"/>
                  <a:gd name="connsiteY4-150" fmla="*/ 0 h 771523"/>
                  <a:gd name="connsiteX0-151" fmla="*/ 233363 w 1238250"/>
                  <a:gd name="connsiteY0-152" fmla="*/ 0 h 757496"/>
                  <a:gd name="connsiteX1-153" fmla="*/ 0 w 1238250"/>
                  <a:gd name="connsiteY1-154" fmla="*/ 9439 h 757496"/>
                  <a:gd name="connsiteX2-155" fmla="*/ 952500 w 1238250"/>
                  <a:gd name="connsiteY2-156" fmla="*/ 752735 h 757496"/>
                  <a:gd name="connsiteX3-157" fmla="*/ 1238250 w 1238250"/>
                  <a:gd name="connsiteY3-158" fmla="*/ 757496 h 757496"/>
                  <a:gd name="connsiteX4-159" fmla="*/ 233363 w 1238250"/>
                  <a:gd name="connsiteY4-160" fmla="*/ 0 h 757496"/>
                  <a:gd name="connsiteX0-161" fmla="*/ 233363 w 1238250"/>
                  <a:gd name="connsiteY0-162" fmla="*/ 0 h 757496"/>
                  <a:gd name="connsiteX1-163" fmla="*/ 0 w 1238250"/>
                  <a:gd name="connsiteY1-164" fmla="*/ 9439 h 757496"/>
                  <a:gd name="connsiteX2-165" fmla="*/ 952500 w 1238250"/>
                  <a:gd name="connsiteY2-166" fmla="*/ 752735 h 757496"/>
                  <a:gd name="connsiteX3-167" fmla="*/ 1238250 w 1238250"/>
                  <a:gd name="connsiteY3-168" fmla="*/ 757496 h 757496"/>
                  <a:gd name="connsiteX4-169" fmla="*/ 233363 w 1238250"/>
                  <a:gd name="connsiteY4-170" fmla="*/ 0 h 757496"/>
                  <a:gd name="connsiteX0-171" fmla="*/ 243561 w 1248448"/>
                  <a:gd name="connsiteY0-172" fmla="*/ 573 h 758069"/>
                  <a:gd name="connsiteX1-173" fmla="*/ 0 w 1248448"/>
                  <a:gd name="connsiteY1-174" fmla="*/ 0 h 758069"/>
                  <a:gd name="connsiteX2-175" fmla="*/ 962698 w 1248448"/>
                  <a:gd name="connsiteY2-176" fmla="*/ 753308 h 758069"/>
                  <a:gd name="connsiteX3-177" fmla="*/ 1248448 w 1248448"/>
                  <a:gd name="connsiteY3-178" fmla="*/ 758069 h 758069"/>
                  <a:gd name="connsiteX4-179" fmla="*/ 243561 w 1248448"/>
                  <a:gd name="connsiteY4-180" fmla="*/ 573 h 758069"/>
                  <a:gd name="connsiteX0-181" fmla="*/ 243561 w 1248448"/>
                  <a:gd name="connsiteY0-182" fmla="*/ 573 h 758069"/>
                  <a:gd name="connsiteX1-183" fmla="*/ 0 w 1248448"/>
                  <a:gd name="connsiteY1-184" fmla="*/ 0 h 758069"/>
                  <a:gd name="connsiteX2-185" fmla="*/ 962698 w 1248448"/>
                  <a:gd name="connsiteY2-186" fmla="*/ 753308 h 758069"/>
                  <a:gd name="connsiteX3-187" fmla="*/ 1248448 w 1248448"/>
                  <a:gd name="connsiteY3-188" fmla="*/ 758069 h 758069"/>
                  <a:gd name="connsiteX4-189" fmla="*/ 243561 w 1248448"/>
                  <a:gd name="connsiteY4-190" fmla="*/ 573 h 7580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MS PGothic" panose="020B0600070205080204" pitchFamily="34" charset="-128"/>
                  <a:cs typeface="MS PGothic" panose="020B0600070205080204" pitchFamily="34" charset="-128"/>
                </a:endParaRPr>
              </a:p>
            </p:txBody>
          </p:sp>
        </p:grpSp>
        <p:sp>
          <p:nvSpPr>
            <p:cNvPr id="269" name="Right Arrow 268"/>
            <p:cNvSpPr/>
            <p:nvPr/>
          </p:nvSpPr>
          <p:spPr>
            <a:xfrm>
              <a:off x="2503903" y="2308065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 frame: addressing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93926" y="2445464"/>
            <a:ext cx="7481098" cy="403388"/>
            <a:chOff x="2290908" y="1240118"/>
            <a:chExt cx="7481098" cy="403388"/>
          </a:xfrm>
        </p:grpSpPr>
        <p:sp>
          <p:nvSpPr>
            <p:cNvPr id="124" name="Text Box 12"/>
            <p:cNvSpPr txBox="1">
              <a:spLocks noChangeArrowheads="1"/>
            </p:cNvSpPr>
            <p:nvPr/>
          </p:nvSpPr>
          <p:spPr bwMode="auto">
            <a:xfrm>
              <a:off x="2290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3052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6" name="Text Box 14"/>
            <p:cNvSpPr txBox="1">
              <a:spLocks noChangeArrowheads="1"/>
            </p:cNvSpPr>
            <p:nvPr/>
          </p:nvSpPr>
          <p:spPr bwMode="auto">
            <a:xfrm>
              <a:off x="3967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6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7" name="Text Box 15"/>
            <p:cNvSpPr txBox="1">
              <a:spLocks noChangeArrowheads="1"/>
            </p:cNvSpPr>
            <p:nvPr/>
          </p:nvSpPr>
          <p:spPr bwMode="auto">
            <a:xfrm>
              <a:off x="4729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6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8" name="Text Box 16"/>
            <p:cNvSpPr txBox="1">
              <a:spLocks noChangeArrowheads="1"/>
            </p:cNvSpPr>
            <p:nvPr/>
          </p:nvSpPr>
          <p:spPr bwMode="auto">
            <a:xfrm>
              <a:off x="55675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6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29" name="Text Box 17"/>
            <p:cNvSpPr txBox="1">
              <a:spLocks noChangeArrowheads="1"/>
            </p:cNvSpPr>
            <p:nvPr/>
          </p:nvSpPr>
          <p:spPr bwMode="auto">
            <a:xfrm>
              <a:off x="64057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30" name="Text Box 18"/>
            <p:cNvSpPr txBox="1">
              <a:spLocks noChangeArrowheads="1"/>
            </p:cNvSpPr>
            <p:nvPr/>
          </p:nvSpPr>
          <p:spPr bwMode="auto">
            <a:xfrm>
              <a:off x="7251796" y="1243396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6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31" name="Text Box 19"/>
            <p:cNvSpPr txBox="1">
              <a:spLocks noChangeArrowheads="1"/>
            </p:cNvSpPr>
            <p:nvPr/>
          </p:nvSpPr>
          <p:spPr bwMode="auto">
            <a:xfrm>
              <a:off x="7929708" y="1240482"/>
              <a:ext cx="1027845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0 - 2312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132" name="Text Box 20"/>
            <p:cNvSpPr txBox="1">
              <a:spLocks noChangeArrowheads="1"/>
            </p:cNvSpPr>
            <p:nvPr/>
          </p:nvSpPr>
          <p:spPr bwMode="auto">
            <a:xfrm>
              <a:off x="9457496" y="1240118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42654" y="2807276"/>
            <a:ext cx="8130594" cy="854364"/>
            <a:chOff x="1939636" y="1546513"/>
            <a:chExt cx="8130594" cy="854364"/>
          </a:xfrm>
        </p:grpSpPr>
        <p:grpSp>
          <p:nvGrpSpPr>
            <p:cNvPr id="8" name="Group 7"/>
            <p:cNvGrpSpPr/>
            <p:nvPr/>
          </p:nvGrpSpPr>
          <p:grpSpPr>
            <a:xfrm>
              <a:off x="1939636" y="1546513"/>
              <a:ext cx="8091055" cy="854364"/>
              <a:chOff x="1981199" y="2322368"/>
              <a:chExt cx="8091055" cy="85436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981199" y="2369127"/>
                <a:ext cx="8091055" cy="748146"/>
              </a:xfrm>
              <a:prstGeom prst="rect">
                <a:avLst/>
              </a:prstGeom>
              <a:solidFill>
                <a:srgbClr val="37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2826327" y="234141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36740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515427" y="23731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5347277" y="23604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6185477" y="23477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7023677" y="23350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7861877" y="23223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92366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Rectangle 3"/>
            <p:cNvSpPr>
              <a:spLocks noChangeArrowheads="1"/>
            </p:cNvSpPr>
            <p:nvPr/>
          </p:nvSpPr>
          <p:spPr bwMode="auto">
            <a:xfrm>
              <a:off x="1953485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frame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control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6" name="Rectangle 4"/>
            <p:cNvSpPr>
              <a:spLocks noChangeArrowheads="1"/>
            </p:cNvSpPr>
            <p:nvPr/>
          </p:nvSpPr>
          <p:spPr bwMode="auto">
            <a:xfrm>
              <a:off x="280352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duration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7" name="Rectangle 5"/>
            <p:cNvSpPr>
              <a:spLocks noChangeArrowheads="1"/>
            </p:cNvSpPr>
            <p:nvPr/>
          </p:nvSpPr>
          <p:spPr bwMode="auto">
            <a:xfrm>
              <a:off x="36694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address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1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8" name="Rectangle 6"/>
            <p:cNvSpPr>
              <a:spLocks noChangeArrowheads="1"/>
            </p:cNvSpPr>
            <p:nvPr/>
          </p:nvSpPr>
          <p:spPr bwMode="auto">
            <a:xfrm>
              <a:off x="45076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address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2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70222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address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4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0" name="Rectangle 8"/>
            <p:cNvSpPr>
              <a:spLocks noChangeArrowheads="1"/>
            </p:cNvSpPr>
            <p:nvPr/>
          </p:nvSpPr>
          <p:spPr bwMode="auto">
            <a:xfrm>
              <a:off x="53458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address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3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1" name="Rectangle 9"/>
            <p:cNvSpPr>
              <a:spLocks noChangeArrowheads="1"/>
            </p:cNvSpPr>
            <p:nvPr/>
          </p:nvSpPr>
          <p:spPr bwMode="auto">
            <a:xfrm>
              <a:off x="6184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2" name="Rectangle 10"/>
            <p:cNvSpPr>
              <a:spLocks noChangeArrowheads="1"/>
            </p:cNvSpPr>
            <p:nvPr/>
          </p:nvSpPr>
          <p:spPr bwMode="auto">
            <a:xfrm>
              <a:off x="7860430" y="1672504"/>
              <a:ext cx="13716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payload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23" name="Rectangle 11"/>
            <p:cNvSpPr>
              <a:spLocks noChangeArrowheads="1"/>
            </p:cNvSpPr>
            <p:nvPr/>
          </p:nvSpPr>
          <p:spPr bwMode="auto">
            <a:xfrm>
              <a:off x="9232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MS PGothic" panose="020B0600070205080204" pitchFamily="34" charset="-128"/>
                </a:rPr>
                <a:t>CRC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33" name="Text Box 21"/>
            <p:cNvSpPr txBox="1">
              <a:spLocks noChangeArrowheads="1"/>
            </p:cNvSpPr>
            <p:nvPr/>
          </p:nvSpPr>
          <p:spPr bwMode="auto">
            <a:xfrm>
              <a:off x="6142992" y="1705119"/>
              <a:ext cx="857927" cy="5410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seq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MS PGothic" panose="020B0600070205080204" pitchFamily="34" charset="-128"/>
                </a:rPr>
                <a:t>control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00050" y="1584472"/>
            <a:ext cx="3120341" cy="1172583"/>
            <a:chOff x="2700050" y="1584472"/>
            <a:chExt cx="3120341" cy="1172583"/>
          </a:xfrm>
        </p:grpSpPr>
        <p:sp>
          <p:nvSpPr>
            <p:cNvPr id="97" name="Text Box 49"/>
            <p:cNvSpPr txBox="1">
              <a:spLocks noChangeArrowheads="1"/>
            </p:cNvSpPr>
            <p:nvPr/>
          </p:nvSpPr>
          <p:spPr bwMode="auto">
            <a:xfrm>
              <a:off x="2700050" y="1584472"/>
              <a:ext cx="3120341" cy="6178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duration of reserved 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transmission time (RTS/CTS)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826327" y="2133600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050830" y="1584904"/>
            <a:ext cx="3938298" cy="1186006"/>
            <a:chOff x="6050830" y="1584904"/>
            <a:chExt cx="3938298" cy="1186006"/>
          </a:xfrm>
        </p:grpSpPr>
        <p:sp>
          <p:nvSpPr>
            <p:cNvPr id="99" name="Text Box 51"/>
            <p:cNvSpPr txBox="1">
              <a:spLocks noChangeArrowheads="1"/>
            </p:cNvSpPr>
            <p:nvPr/>
          </p:nvSpPr>
          <p:spPr bwMode="auto">
            <a:xfrm>
              <a:off x="6050830" y="1584904"/>
              <a:ext cx="3938298" cy="6178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panose="020B0604020202020204" pitchFamily="34" charset="0"/>
                </a:rPr>
                <a:t>frame sequence # (for reliable data transfer)</a:t>
              </a:r>
              <a:endParaRPr lang="en-US" sz="20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6179127" y="2147455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731386" y="3602038"/>
            <a:ext cx="8562541" cy="1852978"/>
            <a:chOff x="1731386" y="3602038"/>
            <a:chExt cx="8562541" cy="1852978"/>
          </a:xfrm>
        </p:grpSpPr>
        <p:sp>
          <p:nvSpPr>
            <p:cNvPr id="92" name="Freeform 47"/>
            <p:cNvSpPr/>
            <p:nvPr/>
          </p:nvSpPr>
          <p:spPr bwMode="auto">
            <a:xfrm>
              <a:off x="1746395" y="3602038"/>
              <a:ext cx="8503916" cy="1054105"/>
            </a:xfrm>
            <a:custGeom>
              <a:avLst/>
              <a:gdLst>
                <a:gd name="T0" fmla="*/ 2147483647 w 5489"/>
                <a:gd name="T1" fmla="*/ 0 h 672"/>
                <a:gd name="T2" fmla="*/ 0 w 5489"/>
                <a:gd name="T3" fmla="*/ 2147483647 h 672"/>
                <a:gd name="T4" fmla="*/ 2147483647 w 5489"/>
                <a:gd name="T5" fmla="*/ 2147483647 h 672"/>
                <a:gd name="T6" fmla="*/ 2147483647 w 5489"/>
                <a:gd name="T7" fmla="*/ 0 h 672"/>
                <a:gd name="T8" fmla="*/ 2147483647 w 5489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17 w 9823"/>
                <a:gd name="connsiteY0" fmla="*/ 0 h 10000"/>
                <a:gd name="connsiteX1" fmla="*/ 0 w 9823"/>
                <a:gd name="connsiteY1" fmla="*/ 9881 h 10000"/>
                <a:gd name="connsiteX2" fmla="*/ 9823 w 9823"/>
                <a:gd name="connsiteY2" fmla="*/ 10000 h 10000"/>
                <a:gd name="connsiteX3" fmla="*/ 1064 w 9823"/>
                <a:gd name="connsiteY3" fmla="*/ 0 h 10000"/>
                <a:gd name="connsiteX4" fmla="*/ 117 w 9823"/>
                <a:gd name="connsiteY4" fmla="*/ 0 h 10000"/>
                <a:gd name="connsiteX0-1" fmla="*/ 119 w 10000"/>
                <a:gd name="connsiteY0-2" fmla="*/ 0 h 10000"/>
                <a:gd name="connsiteX1-3" fmla="*/ 0 w 10000"/>
                <a:gd name="connsiteY1-4" fmla="*/ 9881 h 10000"/>
                <a:gd name="connsiteX2-5" fmla="*/ 10000 w 10000"/>
                <a:gd name="connsiteY2-6" fmla="*/ 10000 h 10000"/>
                <a:gd name="connsiteX3-7" fmla="*/ 1083 w 10000"/>
                <a:gd name="connsiteY3-8" fmla="*/ 0 h 10000"/>
                <a:gd name="connsiteX4-9" fmla="*/ 119 w 10000"/>
                <a:gd name="connsiteY4-10" fmla="*/ 0 h 10000"/>
                <a:gd name="connsiteX0-11" fmla="*/ 119 w 10000"/>
                <a:gd name="connsiteY0-12" fmla="*/ 0 h 10000"/>
                <a:gd name="connsiteX1-13" fmla="*/ 0 w 10000"/>
                <a:gd name="connsiteY1-14" fmla="*/ 9881 h 10000"/>
                <a:gd name="connsiteX2-15" fmla="*/ 10000 w 10000"/>
                <a:gd name="connsiteY2-16" fmla="*/ 10000 h 10000"/>
                <a:gd name="connsiteX3-17" fmla="*/ 1083 w 10000"/>
                <a:gd name="connsiteY3-18" fmla="*/ 0 h 10000"/>
                <a:gd name="connsiteX4-19" fmla="*/ 119 w 10000"/>
                <a:gd name="connsiteY4-20" fmla="*/ 0 h 10000"/>
                <a:gd name="connsiteX0-21" fmla="*/ 119 w 10000"/>
                <a:gd name="connsiteY0-22" fmla="*/ 0 h 10390"/>
                <a:gd name="connsiteX1-23" fmla="*/ 0 w 10000"/>
                <a:gd name="connsiteY1-24" fmla="*/ 9881 h 10390"/>
                <a:gd name="connsiteX2-25" fmla="*/ 10000 w 10000"/>
                <a:gd name="connsiteY2-26" fmla="*/ 10390 h 10390"/>
                <a:gd name="connsiteX3-27" fmla="*/ 1083 w 10000"/>
                <a:gd name="connsiteY3-28" fmla="*/ 0 h 10390"/>
                <a:gd name="connsiteX4-29" fmla="*/ 119 w 10000"/>
                <a:gd name="connsiteY4-30" fmla="*/ 0 h 10390"/>
                <a:gd name="connsiteX0-31" fmla="*/ 119 w 10000"/>
                <a:gd name="connsiteY0-32" fmla="*/ 0 h 10390"/>
                <a:gd name="connsiteX1-33" fmla="*/ 0 w 10000"/>
                <a:gd name="connsiteY1-34" fmla="*/ 9881 h 10390"/>
                <a:gd name="connsiteX2-35" fmla="*/ 10000 w 10000"/>
                <a:gd name="connsiteY2-36" fmla="*/ 10390 h 10390"/>
                <a:gd name="connsiteX3-37" fmla="*/ 1083 w 10000"/>
                <a:gd name="connsiteY3-38" fmla="*/ 0 h 10390"/>
                <a:gd name="connsiteX4-39" fmla="*/ 119 w 10000"/>
                <a:gd name="connsiteY4-40" fmla="*/ 0 h 10390"/>
                <a:gd name="connsiteX0-41" fmla="*/ 119 w 9935"/>
                <a:gd name="connsiteY0-42" fmla="*/ 0 h 9881"/>
                <a:gd name="connsiteX1-43" fmla="*/ 0 w 9935"/>
                <a:gd name="connsiteY1-44" fmla="*/ 9881 h 9881"/>
                <a:gd name="connsiteX2-45" fmla="*/ 9935 w 9935"/>
                <a:gd name="connsiteY2-46" fmla="*/ 9741 h 9881"/>
                <a:gd name="connsiteX3-47" fmla="*/ 1083 w 9935"/>
                <a:gd name="connsiteY3-48" fmla="*/ 0 h 9881"/>
                <a:gd name="connsiteX4-49" fmla="*/ 119 w 9935"/>
                <a:gd name="connsiteY4-50" fmla="*/ 0 h 9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35" h="9881">
                  <a:moveTo>
                    <a:pt x="119" y="0"/>
                  </a:moveTo>
                  <a:cubicBezTo>
                    <a:pt x="176" y="5632"/>
                    <a:pt x="105" y="6587"/>
                    <a:pt x="0" y="9881"/>
                  </a:cubicBezTo>
                  <a:lnTo>
                    <a:pt x="9935" y="9741"/>
                  </a:lnTo>
                  <a:cubicBezTo>
                    <a:pt x="5001" y="7179"/>
                    <a:pt x="1810" y="6071"/>
                    <a:pt x="1083" y="0"/>
                  </a:cubicBezTo>
                  <a:lnTo>
                    <a:pt x="11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1" name="Text Box 35"/>
            <p:cNvSpPr txBox="1">
              <a:spLocks noChangeArrowheads="1"/>
            </p:cNvSpPr>
            <p:nvPr/>
          </p:nvSpPr>
          <p:spPr bwMode="auto">
            <a:xfrm>
              <a:off x="2200420" y="4306888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" name="Text Box 36"/>
            <p:cNvSpPr txBox="1">
              <a:spLocks noChangeArrowheads="1"/>
            </p:cNvSpPr>
            <p:nvPr/>
          </p:nvSpPr>
          <p:spPr bwMode="auto">
            <a:xfrm>
              <a:off x="3073545" y="431165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" name="Text Box 37"/>
            <p:cNvSpPr txBox="1">
              <a:spLocks noChangeArrowheads="1"/>
            </p:cNvSpPr>
            <p:nvPr/>
          </p:nvSpPr>
          <p:spPr bwMode="auto">
            <a:xfrm>
              <a:off x="4121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4" name="Text Box 38"/>
            <p:cNvSpPr txBox="1">
              <a:spLocks noChangeArrowheads="1"/>
            </p:cNvSpPr>
            <p:nvPr/>
          </p:nvSpPr>
          <p:spPr bwMode="auto">
            <a:xfrm>
              <a:off x="4997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5" name="Text Box 39"/>
            <p:cNvSpPr txBox="1">
              <a:spLocks noChangeArrowheads="1"/>
            </p:cNvSpPr>
            <p:nvPr/>
          </p:nvSpPr>
          <p:spPr bwMode="auto">
            <a:xfrm>
              <a:off x="56548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6" name="Text Box 40"/>
            <p:cNvSpPr txBox="1">
              <a:spLocks noChangeArrowheads="1"/>
            </p:cNvSpPr>
            <p:nvPr/>
          </p:nvSpPr>
          <p:spPr bwMode="auto">
            <a:xfrm>
              <a:off x="6308870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7" name="Text Box 41"/>
            <p:cNvSpPr txBox="1">
              <a:spLocks noChangeArrowheads="1"/>
            </p:cNvSpPr>
            <p:nvPr/>
          </p:nvSpPr>
          <p:spPr bwMode="auto">
            <a:xfrm>
              <a:off x="83884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8" name="Text Box 42"/>
            <p:cNvSpPr txBox="1">
              <a:spLocks noChangeArrowheads="1"/>
            </p:cNvSpPr>
            <p:nvPr/>
          </p:nvSpPr>
          <p:spPr bwMode="auto">
            <a:xfrm>
              <a:off x="9061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9" name="Text Box 43"/>
            <p:cNvSpPr txBox="1">
              <a:spLocks noChangeArrowheads="1"/>
            </p:cNvSpPr>
            <p:nvPr/>
          </p:nvSpPr>
          <p:spPr bwMode="auto">
            <a:xfrm>
              <a:off x="977914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" name="Text Box 44"/>
            <p:cNvSpPr txBox="1">
              <a:spLocks noChangeArrowheads="1"/>
            </p:cNvSpPr>
            <p:nvPr/>
          </p:nvSpPr>
          <p:spPr bwMode="auto">
            <a:xfrm>
              <a:off x="7042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1" name="Text Box 45"/>
            <p:cNvSpPr txBox="1">
              <a:spLocks noChangeArrowheads="1"/>
            </p:cNvSpPr>
            <p:nvPr/>
          </p:nvSpPr>
          <p:spPr bwMode="auto">
            <a:xfrm>
              <a:off x="77249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731386" y="4613565"/>
              <a:ext cx="8562541" cy="841451"/>
              <a:chOff x="1759095" y="5313789"/>
              <a:chExt cx="8562541" cy="84145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1773382" y="5313789"/>
                <a:ext cx="8548254" cy="841451"/>
                <a:chOff x="1981199" y="2335068"/>
                <a:chExt cx="8091055" cy="841451"/>
              </a:xfrm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1981199" y="2369127"/>
                  <a:ext cx="8091055" cy="748146"/>
                </a:xfrm>
                <a:prstGeom prst="rect">
                  <a:avLst/>
                </a:prstGeom>
                <a:solidFill>
                  <a:srgbClr val="37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2908926" y="2360389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3846433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4849415" y="236178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5508884" y="2364262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6153156" y="2351563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6808202" y="2335068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7456064" y="235651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9394667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8103090" y="236473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8750116" y="237295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angle 24"/>
              <p:cNvSpPr>
                <a:spLocks noChangeArrowheads="1"/>
              </p:cNvSpPr>
              <p:nvPr/>
            </p:nvSpPr>
            <p:spPr bwMode="auto">
              <a:xfrm>
                <a:off x="27496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type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1" name="Rectangle 25"/>
              <p:cNvSpPr>
                <a:spLocks noChangeArrowheads="1"/>
              </p:cNvSpPr>
              <p:nvPr/>
            </p:nvSpPr>
            <p:spPr bwMode="auto">
              <a:xfrm>
                <a:off x="5492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from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AP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Rectangle 26"/>
              <p:cNvSpPr>
                <a:spLocks noChangeArrowheads="1"/>
              </p:cNvSpPr>
              <p:nvPr/>
            </p:nvSpPr>
            <p:spPr bwMode="auto">
              <a:xfrm>
                <a:off x="3740295" y="5419734"/>
                <a:ext cx="1066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subtype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3" name="Rectangle 27"/>
              <p:cNvSpPr>
                <a:spLocks noChangeArrowheads="1"/>
              </p:cNvSpPr>
              <p:nvPr/>
            </p:nvSpPr>
            <p:spPr bwMode="auto">
              <a:xfrm>
                <a:off x="4807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to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AP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4" name="Rectangle 28"/>
              <p:cNvSpPr>
                <a:spLocks noChangeArrowheads="1"/>
              </p:cNvSpPr>
              <p:nvPr/>
            </p:nvSpPr>
            <p:spPr bwMode="auto">
              <a:xfrm>
                <a:off x="6178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more 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frag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Rectangle 29"/>
              <p:cNvSpPr>
                <a:spLocks noChangeArrowheads="1"/>
              </p:cNvSpPr>
              <p:nvPr/>
            </p:nvSpPr>
            <p:spPr bwMode="auto">
              <a:xfrm>
                <a:off x="8921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WEP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6" name="Rectangle 30"/>
              <p:cNvSpPr>
                <a:spLocks noChangeArrowheads="1"/>
              </p:cNvSpPr>
              <p:nvPr/>
            </p:nvSpPr>
            <p:spPr bwMode="auto">
              <a:xfrm>
                <a:off x="8236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more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data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7" name="Rectangle 31"/>
              <p:cNvSpPr>
                <a:spLocks noChangeArrowheads="1"/>
              </p:cNvSpPr>
              <p:nvPr/>
            </p:nvSpPr>
            <p:spPr bwMode="auto">
              <a:xfrm>
                <a:off x="75502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power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mgt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Rectangle 32"/>
              <p:cNvSpPr>
                <a:spLocks noChangeArrowheads="1"/>
              </p:cNvSpPr>
              <p:nvPr/>
            </p:nvSpPr>
            <p:spPr bwMode="auto">
              <a:xfrm>
                <a:off x="68644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retry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9" name="Rectangle 33"/>
              <p:cNvSpPr>
                <a:spLocks noChangeArrowheads="1"/>
              </p:cNvSpPr>
              <p:nvPr/>
            </p:nvSpPr>
            <p:spPr bwMode="auto">
              <a:xfrm>
                <a:off x="9607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rsvd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Rectangle 34"/>
              <p:cNvSpPr>
                <a:spLocks noChangeArrowheads="1"/>
              </p:cNvSpPr>
              <p:nvPr/>
            </p:nvSpPr>
            <p:spPr bwMode="auto">
              <a:xfrm>
                <a:off x="17590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protocol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version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033424" y="5444836"/>
            <a:ext cx="4794394" cy="820183"/>
            <a:chOff x="3033424" y="5444836"/>
            <a:chExt cx="4794394" cy="820183"/>
          </a:xfrm>
        </p:grpSpPr>
        <p:sp>
          <p:nvSpPr>
            <p:cNvPr id="94" name="Text Box 54"/>
            <p:cNvSpPr txBox="1">
              <a:spLocks noChangeArrowheads="1"/>
            </p:cNvSpPr>
            <p:nvPr/>
          </p:nvSpPr>
          <p:spPr bwMode="auto">
            <a:xfrm>
              <a:off x="3033424" y="5895687"/>
              <a:ext cx="4794394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frame type (RTS, CTS, ACK, data)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172690" y="5444836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839201" y="2036617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mobility within same subnet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88" name="Rectangle 94"/>
          <p:cNvSpPr txBox="1">
            <a:spLocks noChangeArrowheads="1"/>
          </p:cNvSpPr>
          <p:nvPr/>
        </p:nvSpPr>
        <p:spPr bwMode="auto">
          <a:xfrm>
            <a:off x="1454727" y="1630364"/>
            <a:ext cx="6276109" cy="1431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sz="3200" kern="0" dirty="0">
                <a:cs typeface="+mn-cs"/>
              </a:rPr>
              <a:t>H1 remains in same IP subnet: IP address can remain same</a:t>
            </a:r>
            <a:endParaRPr lang="en-US" sz="3200" kern="0" dirty="0">
              <a:cs typeface="+mn-cs"/>
            </a:endParaRPr>
          </a:p>
        </p:txBody>
      </p:sp>
      <p:sp>
        <p:nvSpPr>
          <p:cNvPr id="189" name="Oval 5"/>
          <p:cNvSpPr>
            <a:spLocks noChangeArrowheads="1"/>
          </p:cNvSpPr>
          <p:nvPr/>
        </p:nvSpPr>
        <p:spPr bwMode="auto">
          <a:xfrm>
            <a:off x="8721581" y="3304454"/>
            <a:ext cx="2154237" cy="2093912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0" name="Oval 38"/>
          <p:cNvSpPr>
            <a:spLocks noChangeArrowheads="1"/>
          </p:cNvSpPr>
          <p:nvPr/>
        </p:nvSpPr>
        <p:spPr bwMode="auto">
          <a:xfrm>
            <a:off x="7015018" y="3366366"/>
            <a:ext cx="2278063" cy="205105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1" name="Line 59"/>
          <p:cNvSpPr>
            <a:spLocks noChangeShapeType="1"/>
          </p:cNvSpPr>
          <p:nvPr/>
        </p:nvSpPr>
        <p:spPr bwMode="auto">
          <a:xfrm>
            <a:off x="9134331" y="4350616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2" name="Line 60"/>
          <p:cNvSpPr>
            <a:spLocks noChangeShapeType="1"/>
          </p:cNvSpPr>
          <p:nvPr/>
        </p:nvSpPr>
        <p:spPr bwMode="auto">
          <a:xfrm flipH="1">
            <a:off x="8646968" y="425377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3" name="Line 61"/>
          <p:cNvSpPr>
            <a:spLocks noChangeShapeType="1"/>
          </p:cNvSpPr>
          <p:nvPr/>
        </p:nvSpPr>
        <p:spPr bwMode="auto">
          <a:xfrm flipH="1">
            <a:off x="8661256" y="432997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4" name="Line 62"/>
          <p:cNvSpPr>
            <a:spLocks noChangeShapeType="1"/>
          </p:cNvSpPr>
          <p:nvPr/>
        </p:nvSpPr>
        <p:spPr bwMode="auto">
          <a:xfrm flipH="1">
            <a:off x="8604106" y="439665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95" name="Group 356"/>
          <p:cNvGrpSpPr/>
          <p:nvPr/>
        </p:nvGrpSpPr>
        <p:grpSpPr bwMode="auto">
          <a:xfrm>
            <a:off x="10347181" y="3791816"/>
            <a:ext cx="333375" cy="369888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403"/>
          <p:cNvGrpSpPr/>
          <p:nvPr/>
        </p:nvGrpSpPr>
        <p:grpSpPr bwMode="auto">
          <a:xfrm>
            <a:off x="7310293" y="4280766"/>
            <a:ext cx="525463" cy="392113"/>
            <a:chOff x="2751" y="1851"/>
            <a:chExt cx="462" cy="478"/>
          </a:xfrm>
        </p:grpSpPr>
        <p:pic>
          <p:nvPicPr>
            <p:cNvPr id="199" name="Picture 364" descr="iphone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402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356"/>
          <p:cNvGrpSpPr/>
          <p:nvPr/>
        </p:nvGrpSpPr>
        <p:grpSpPr bwMode="auto">
          <a:xfrm>
            <a:off x="9686781" y="4717329"/>
            <a:ext cx="363537" cy="338137"/>
            <a:chOff x="313" y="1497"/>
            <a:chExt cx="1152" cy="1014"/>
          </a:xfrm>
        </p:grpSpPr>
        <p:pic>
          <p:nvPicPr>
            <p:cNvPr id="202" name="Picture 354" descr="laptop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356"/>
          <p:cNvGrpSpPr/>
          <p:nvPr/>
        </p:nvGrpSpPr>
        <p:grpSpPr bwMode="auto">
          <a:xfrm>
            <a:off x="8458056" y="4737966"/>
            <a:ext cx="376237" cy="347663"/>
            <a:chOff x="313" y="1497"/>
            <a:chExt cx="1152" cy="1014"/>
          </a:xfrm>
        </p:grpSpPr>
        <p:pic>
          <p:nvPicPr>
            <p:cNvPr id="205" name="Picture 354" descr="laptop_stylized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Picture 355" descr="antenna_stylize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roup 356"/>
          <p:cNvGrpSpPr/>
          <p:nvPr/>
        </p:nvGrpSpPr>
        <p:grpSpPr bwMode="auto">
          <a:xfrm>
            <a:off x="7735743" y="4757016"/>
            <a:ext cx="384175" cy="438150"/>
            <a:chOff x="313" y="1497"/>
            <a:chExt cx="1152" cy="1014"/>
          </a:xfrm>
        </p:grpSpPr>
        <p:pic>
          <p:nvPicPr>
            <p:cNvPr id="208" name="Picture 354" descr="laptop_stylized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Picture 35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roup 403"/>
          <p:cNvGrpSpPr/>
          <p:nvPr/>
        </p:nvGrpSpPr>
        <p:grpSpPr bwMode="auto">
          <a:xfrm>
            <a:off x="7634143" y="3599729"/>
            <a:ext cx="487363" cy="401637"/>
            <a:chOff x="2751" y="1851"/>
            <a:chExt cx="462" cy="478"/>
          </a:xfrm>
        </p:grpSpPr>
        <p:pic>
          <p:nvPicPr>
            <p:cNvPr id="211" name="Picture 364" descr="iphone_stylized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roup 403"/>
          <p:cNvGrpSpPr/>
          <p:nvPr/>
        </p:nvGrpSpPr>
        <p:grpSpPr bwMode="auto">
          <a:xfrm>
            <a:off x="10194781" y="4260129"/>
            <a:ext cx="527050" cy="392112"/>
            <a:chOff x="2751" y="1851"/>
            <a:chExt cx="462" cy="478"/>
          </a:xfrm>
        </p:grpSpPr>
        <p:pic>
          <p:nvPicPr>
            <p:cNvPr id="214" name="Picture 364" descr="iphone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Picture 402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roup 356"/>
          <p:cNvGrpSpPr/>
          <p:nvPr/>
        </p:nvGrpSpPr>
        <p:grpSpPr bwMode="auto">
          <a:xfrm>
            <a:off x="8762856" y="4117254"/>
            <a:ext cx="376237" cy="349250"/>
            <a:chOff x="313" y="1497"/>
            <a:chExt cx="1152" cy="1014"/>
          </a:xfrm>
        </p:grpSpPr>
        <p:pic>
          <p:nvPicPr>
            <p:cNvPr id="217" name="Picture 354" descr="laptop_stylized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Picture 355" descr="antenna_stylize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" name="Group 361"/>
          <p:cNvGrpSpPr/>
          <p:nvPr/>
        </p:nvGrpSpPr>
        <p:grpSpPr bwMode="auto">
          <a:xfrm>
            <a:off x="7857981" y="3934691"/>
            <a:ext cx="762000" cy="663575"/>
            <a:chOff x="2967" y="478"/>
            <a:chExt cx="788" cy="625"/>
          </a:xfrm>
        </p:grpSpPr>
        <p:pic>
          <p:nvPicPr>
            <p:cNvPr id="220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Picture 360" descr="antenna_radiation_stylized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61"/>
          <p:cNvGrpSpPr/>
          <p:nvPr/>
        </p:nvGrpSpPr>
        <p:grpSpPr bwMode="auto">
          <a:xfrm>
            <a:off x="9494693" y="3955329"/>
            <a:ext cx="762000" cy="661987"/>
            <a:chOff x="2967" y="478"/>
            <a:chExt cx="788" cy="625"/>
          </a:xfrm>
        </p:grpSpPr>
        <p:pic>
          <p:nvPicPr>
            <p:cNvPr id="223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60" descr="antenna_radiation_stylized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8061181" y="5018954"/>
            <a:ext cx="446087" cy="3397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Text Box 20"/>
          <p:cNvSpPr txBox="1">
            <a:spLocks noChangeArrowheads="1"/>
          </p:cNvSpPr>
          <p:nvPr/>
        </p:nvSpPr>
        <p:spPr bwMode="auto">
          <a:xfrm>
            <a:off x="10063018" y="5012604"/>
            <a:ext cx="764953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Text Box 20"/>
          <p:cNvSpPr txBox="1">
            <a:spLocks noChangeArrowheads="1"/>
          </p:cNvSpPr>
          <p:nvPr/>
        </p:nvSpPr>
        <p:spPr bwMode="auto">
          <a:xfrm>
            <a:off x="6954693" y="5114204"/>
            <a:ext cx="764953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1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Line 13"/>
          <p:cNvSpPr>
            <a:spLocks noChangeShapeType="1"/>
          </p:cNvSpPr>
          <p:nvPr/>
        </p:nvSpPr>
        <p:spPr bwMode="auto">
          <a:xfrm flipH="1" flipV="1">
            <a:off x="8972406" y="3121891"/>
            <a:ext cx="744537" cy="1168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0" name="Line 13"/>
          <p:cNvSpPr>
            <a:spLocks noChangeShapeType="1"/>
          </p:cNvSpPr>
          <p:nvPr/>
        </p:nvSpPr>
        <p:spPr bwMode="auto">
          <a:xfrm flipV="1">
            <a:off x="8126268" y="3142529"/>
            <a:ext cx="657225" cy="1138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Rectangle 94"/>
          <p:cNvSpPr txBox="1">
            <a:spLocks noChangeArrowheads="1"/>
          </p:cNvSpPr>
          <p:nvPr/>
        </p:nvSpPr>
        <p:spPr bwMode="auto">
          <a:xfrm>
            <a:off x="1454728" y="2627891"/>
            <a:ext cx="6276108" cy="9050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sz="3200" kern="0" dirty="0">
                <a:cs typeface="+mn-cs"/>
              </a:rPr>
              <a:t>switch: which AP is associated with H1?</a:t>
            </a:r>
            <a:endParaRPr lang="en-US" sz="3200" kern="0" dirty="0">
              <a:cs typeface="+mn-cs"/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8482451" y="1855928"/>
            <a:ext cx="744676" cy="388508"/>
            <a:chOff x="7493876" y="2774731"/>
            <a:chExt cx="1481958" cy="894622"/>
          </a:xfrm>
        </p:grpSpPr>
        <p:sp>
          <p:nvSpPr>
            <p:cNvPr id="243" name="Freeform 2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Oval 2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5" name="Group 2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6" name="Freeform 24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2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8491494" y="2852015"/>
            <a:ext cx="711278" cy="420709"/>
            <a:chOff x="3668110" y="2448910"/>
            <a:chExt cx="3794234" cy="2165130"/>
          </a:xfrm>
        </p:grpSpPr>
        <p:sp>
          <p:nvSpPr>
            <p:cNvPr id="285" name="Rectangle 284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285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7" name="Group 286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88" name="Freeform 287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Freeform 288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 289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 290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8" name="Rectangle 94"/>
          <p:cNvSpPr txBox="1">
            <a:spLocks noChangeArrowheads="1"/>
          </p:cNvSpPr>
          <p:nvPr/>
        </p:nvSpPr>
        <p:spPr bwMode="auto">
          <a:xfrm>
            <a:off x="1316183" y="3537600"/>
            <a:ext cx="5334000" cy="206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-109" charset="0"/>
              </a:defRPr>
            </a:lvl9pPr>
          </a:lstStyle>
          <a:p>
            <a:pPr marL="685800" lvl="1" indent="-228600">
              <a:lnSpc>
                <a:spcPct val="90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sz="2800" kern="0" dirty="0"/>
              <a:t>self-learning (Ch. 6): switch will see frame from H1 and “remember” which switch port can be used to reach H1</a:t>
            </a:r>
            <a:endParaRPr lang="en-US" sz="2800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advanced capabilities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65" name="Rectangle 90"/>
          <p:cNvSpPr txBox="1">
            <a:spLocks noChangeArrowheads="1"/>
          </p:cNvSpPr>
          <p:nvPr/>
        </p:nvSpPr>
        <p:spPr>
          <a:xfrm>
            <a:off x="606570" y="1351395"/>
            <a:ext cx="657008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3600" dirty="0">
                <a:solidFill>
                  <a:srgbClr val="C00000"/>
                </a:solidFill>
              </a:rPr>
              <a:t>Rate adaptation</a:t>
            </a:r>
            <a:endParaRPr lang="en-US" sz="3600" dirty="0">
              <a:solidFill>
                <a:srgbClr val="C00000"/>
              </a:solidFill>
            </a:endParaRPr>
          </a:p>
          <a:p>
            <a:pPr indent="-339725">
              <a:tabLst>
                <a:tab pos="746125" algn="l"/>
              </a:tabLst>
              <a:defRPr/>
            </a:pPr>
            <a:r>
              <a:rPr lang="en-US" sz="3200" dirty="0"/>
              <a:t>base station, mobile dynamically change transmission rate (physical layer modulation technique) as mobile moves, SNR varies 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7462701" y="2055525"/>
            <a:ext cx="3731772" cy="2664675"/>
            <a:chOff x="7462701" y="1501343"/>
            <a:chExt cx="2762898" cy="2664675"/>
          </a:xfrm>
        </p:grpSpPr>
        <p:sp>
          <p:nvSpPr>
            <p:cNvPr id="72" name="Freeform 124"/>
            <p:cNvSpPr/>
            <p:nvPr/>
          </p:nvSpPr>
          <p:spPr bwMode="auto">
            <a:xfrm>
              <a:off x="8114868" y="1820430"/>
              <a:ext cx="631825" cy="1687513"/>
            </a:xfrm>
            <a:custGeom>
              <a:avLst/>
              <a:gdLst>
                <a:gd name="T0" fmla="*/ 0 w 384"/>
                <a:gd name="T1" fmla="*/ 0 h 1592"/>
                <a:gd name="T2" fmla="*/ 2147483647 w 384"/>
                <a:gd name="T3" fmla="*/ 2147483647 h 1592"/>
                <a:gd name="T4" fmla="*/ 2147483647 w 384"/>
                <a:gd name="T5" fmla="*/ 2147483647 h 1592"/>
                <a:gd name="T6" fmla="*/ 2147483647 w 384"/>
                <a:gd name="T7" fmla="*/ 2147483647 h 15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4" h="1592">
                  <a:moveTo>
                    <a:pt x="0" y="0"/>
                  </a:moveTo>
                  <a:cubicBezTo>
                    <a:pt x="66" y="110"/>
                    <a:pt x="133" y="220"/>
                    <a:pt x="184" y="384"/>
                  </a:cubicBezTo>
                  <a:cubicBezTo>
                    <a:pt x="235" y="548"/>
                    <a:pt x="271" y="783"/>
                    <a:pt x="304" y="984"/>
                  </a:cubicBezTo>
                  <a:cubicBezTo>
                    <a:pt x="337" y="1185"/>
                    <a:pt x="371" y="1492"/>
                    <a:pt x="384" y="159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</a:ln>
            <a:effectLst/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73" name="Freeform 125"/>
            <p:cNvSpPr/>
            <p:nvPr/>
          </p:nvSpPr>
          <p:spPr bwMode="auto">
            <a:xfrm>
              <a:off x="8522855" y="1666443"/>
              <a:ext cx="604838" cy="1879600"/>
            </a:xfrm>
            <a:custGeom>
              <a:avLst/>
              <a:gdLst>
                <a:gd name="T0" fmla="*/ 0 w 432"/>
                <a:gd name="T1" fmla="*/ 0 h 1800"/>
                <a:gd name="T2" fmla="*/ 2147483647 w 432"/>
                <a:gd name="T3" fmla="*/ 2147483647 h 1800"/>
                <a:gd name="T4" fmla="*/ 2147483647 w 432"/>
                <a:gd name="T5" fmla="*/ 2147483647 h 1800"/>
                <a:gd name="T6" fmla="*/ 2147483647 w 432"/>
                <a:gd name="T7" fmla="*/ 2147483647 h 1800"/>
                <a:gd name="T8" fmla="*/ 2147483647 w 432"/>
                <a:gd name="T9" fmla="*/ 2147483647 h 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2" h="1800">
                  <a:moveTo>
                    <a:pt x="0" y="0"/>
                  </a:moveTo>
                  <a:cubicBezTo>
                    <a:pt x="62" y="98"/>
                    <a:pt x="125" y="196"/>
                    <a:pt x="168" y="296"/>
                  </a:cubicBezTo>
                  <a:cubicBezTo>
                    <a:pt x="211" y="396"/>
                    <a:pt x="224" y="451"/>
                    <a:pt x="256" y="600"/>
                  </a:cubicBezTo>
                  <a:cubicBezTo>
                    <a:pt x="288" y="749"/>
                    <a:pt x="331" y="992"/>
                    <a:pt x="360" y="1192"/>
                  </a:cubicBezTo>
                  <a:cubicBezTo>
                    <a:pt x="389" y="1392"/>
                    <a:pt x="410" y="1596"/>
                    <a:pt x="432" y="180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</a:ln>
            <a:effectLst/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74" name="Freeform 126"/>
            <p:cNvSpPr/>
            <p:nvPr/>
          </p:nvSpPr>
          <p:spPr bwMode="auto">
            <a:xfrm>
              <a:off x="8961005" y="1666443"/>
              <a:ext cx="571500" cy="1889125"/>
            </a:xfrm>
            <a:custGeom>
              <a:avLst/>
              <a:gdLst>
                <a:gd name="T0" fmla="*/ 0 w 408"/>
                <a:gd name="T1" fmla="*/ 0 h 1792"/>
                <a:gd name="T2" fmla="*/ 2147483647 w 408"/>
                <a:gd name="T3" fmla="*/ 2147483647 h 1792"/>
                <a:gd name="T4" fmla="*/ 2147483647 w 408"/>
                <a:gd name="T5" fmla="*/ 2147483647 h 1792"/>
                <a:gd name="T6" fmla="*/ 2147483647 w 408"/>
                <a:gd name="T7" fmla="*/ 2147483647 h 1792"/>
                <a:gd name="T8" fmla="*/ 2147483647 w 408"/>
                <a:gd name="T9" fmla="*/ 2147483647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8" h="1792">
                  <a:moveTo>
                    <a:pt x="0" y="0"/>
                  </a:moveTo>
                  <a:cubicBezTo>
                    <a:pt x="56" y="98"/>
                    <a:pt x="113" y="197"/>
                    <a:pt x="152" y="296"/>
                  </a:cubicBezTo>
                  <a:cubicBezTo>
                    <a:pt x="191" y="395"/>
                    <a:pt x="200" y="443"/>
                    <a:pt x="232" y="592"/>
                  </a:cubicBezTo>
                  <a:cubicBezTo>
                    <a:pt x="264" y="741"/>
                    <a:pt x="315" y="992"/>
                    <a:pt x="344" y="1192"/>
                  </a:cubicBezTo>
                  <a:cubicBezTo>
                    <a:pt x="373" y="1392"/>
                    <a:pt x="397" y="1691"/>
                    <a:pt x="408" y="1792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75" name="Rectangle 127"/>
            <p:cNvSpPr>
              <a:spLocks noChangeArrowheads="1"/>
            </p:cNvSpPr>
            <p:nvPr/>
          </p:nvSpPr>
          <p:spPr bwMode="auto">
            <a:xfrm>
              <a:off x="8100580" y="1658505"/>
              <a:ext cx="1847850" cy="1911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76" name="Line 128"/>
            <p:cNvSpPr>
              <a:spLocks noChangeShapeType="1"/>
            </p:cNvSpPr>
            <p:nvPr/>
          </p:nvSpPr>
          <p:spPr bwMode="auto">
            <a:xfrm>
              <a:off x="8100580" y="1987118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77" name="Line 129"/>
            <p:cNvSpPr>
              <a:spLocks noChangeShapeType="1"/>
            </p:cNvSpPr>
            <p:nvPr/>
          </p:nvSpPr>
          <p:spPr bwMode="auto">
            <a:xfrm>
              <a:off x="8106930" y="2296680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78" name="Line 130"/>
            <p:cNvSpPr>
              <a:spLocks noChangeShapeType="1"/>
            </p:cNvSpPr>
            <p:nvPr/>
          </p:nvSpPr>
          <p:spPr bwMode="auto">
            <a:xfrm>
              <a:off x="8111693" y="2615768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79" name="Line 131"/>
            <p:cNvSpPr>
              <a:spLocks noChangeShapeType="1"/>
            </p:cNvSpPr>
            <p:nvPr/>
          </p:nvSpPr>
          <p:spPr bwMode="auto">
            <a:xfrm>
              <a:off x="8118043" y="2925330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0" name="Line 132"/>
            <p:cNvSpPr>
              <a:spLocks noChangeShapeType="1"/>
            </p:cNvSpPr>
            <p:nvPr/>
          </p:nvSpPr>
          <p:spPr bwMode="auto">
            <a:xfrm>
              <a:off x="8124393" y="3246005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1" name="Line 133"/>
            <p:cNvSpPr>
              <a:spLocks noChangeShapeType="1"/>
            </p:cNvSpPr>
            <p:nvPr/>
          </p:nvSpPr>
          <p:spPr bwMode="auto">
            <a:xfrm>
              <a:off x="8583180" y="1658505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2" name="Line 134"/>
            <p:cNvSpPr>
              <a:spLocks noChangeShapeType="1"/>
            </p:cNvSpPr>
            <p:nvPr/>
          </p:nvSpPr>
          <p:spPr bwMode="auto">
            <a:xfrm>
              <a:off x="9040380" y="1669618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3" name="Line 135"/>
            <p:cNvSpPr>
              <a:spLocks noChangeShapeType="1"/>
            </p:cNvSpPr>
            <p:nvPr/>
          </p:nvSpPr>
          <p:spPr bwMode="auto">
            <a:xfrm>
              <a:off x="9495993" y="1663268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84" name="Text Box 136"/>
            <p:cNvSpPr txBox="1">
              <a:spLocks noChangeArrowheads="1"/>
            </p:cNvSpPr>
            <p:nvPr/>
          </p:nvSpPr>
          <p:spPr bwMode="auto">
            <a:xfrm>
              <a:off x="8464118" y="3555568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10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85" name="Text Box 137"/>
            <p:cNvSpPr txBox="1">
              <a:spLocks noChangeArrowheads="1"/>
            </p:cNvSpPr>
            <p:nvPr/>
          </p:nvSpPr>
          <p:spPr bwMode="auto">
            <a:xfrm>
              <a:off x="8919730" y="3555568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20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86" name="Text Box 138"/>
            <p:cNvSpPr txBox="1">
              <a:spLocks noChangeArrowheads="1"/>
            </p:cNvSpPr>
            <p:nvPr/>
          </p:nvSpPr>
          <p:spPr bwMode="auto">
            <a:xfrm>
              <a:off x="9365818" y="3557155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30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87" name="Text Box 139"/>
            <p:cNvSpPr txBox="1">
              <a:spLocks noChangeArrowheads="1"/>
            </p:cNvSpPr>
            <p:nvPr/>
          </p:nvSpPr>
          <p:spPr bwMode="auto">
            <a:xfrm>
              <a:off x="9832543" y="3560330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40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88" name="Text Box 146"/>
            <p:cNvSpPr txBox="1">
              <a:spLocks noChangeArrowheads="1"/>
            </p:cNvSpPr>
            <p:nvPr/>
          </p:nvSpPr>
          <p:spPr bwMode="auto">
            <a:xfrm>
              <a:off x="8808099" y="3827464"/>
              <a:ext cx="86914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SNR(dB)</a:t>
              </a:r>
              <a:endParaRPr lang="en-US" sz="1600" dirty="0">
                <a:latin typeface="+mn-lt"/>
                <a:cs typeface="+mn-cs"/>
              </a:endParaRPr>
            </a:p>
          </p:txBody>
        </p:sp>
        <p:sp>
          <p:nvSpPr>
            <p:cNvPr id="89" name="Text Box 147"/>
            <p:cNvSpPr txBox="1">
              <a:spLocks noChangeArrowheads="1"/>
            </p:cNvSpPr>
            <p:nvPr/>
          </p:nvSpPr>
          <p:spPr bwMode="auto">
            <a:xfrm rot="-5400000">
              <a:off x="7376940" y="2379023"/>
              <a:ext cx="51007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BER</a:t>
              </a:r>
              <a:endParaRPr lang="en-US" sz="1600" dirty="0">
                <a:latin typeface="+mn-lt"/>
                <a:cs typeface="+mn-cs"/>
              </a:endParaRPr>
            </a:p>
          </p:txBody>
        </p:sp>
        <p:sp>
          <p:nvSpPr>
            <p:cNvPr id="90" name="Text Box 148"/>
            <p:cNvSpPr txBox="1">
              <a:spLocks noChangeArrowheads="1"/>
            </p:cNvSpPr>
            <p:nvPr/>
          </p:nvSpPr>
          <p:spPr bwMode="auto">
            <a:xfrm>
              <a:off x="7689128" y="150134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-1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1" name="Text Box 149"/>
            <p:cNvSpPr txBox="1">
              <a:spLocks noChangeArrowheads="1"/>
            </p:cNvSpPr>
            <p:nvPr/>
          </p:nvSpPr>
          <p:spPr bwMode="auto">
            <a:xfrm>
              <a:off x="7701828" y="182043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-2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2" name="Text Box 150"/>
            <p:cNvSpPr txBox="1">
              <a:spLocks noChangeArrowheads="1"/>
            </p:cNvSpPr>
            <p:nvPr/>
          </p:nvSpPr>
          <p:spPr bwMode="auto">
            <a:xfrm>
              <a:off x="7693890" y="213158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-3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3" name="Text Box 151"/>
            <p:cNvSpPr txBox="1">
              <a:spLocks noChangeArrowheads="1"/>
            </p:cNvSpPr>
            <p:nvPr/>
          </p:nvSpPr>
          <p:spPr bwMode="auto">
            <a:xfrm>
              <a:off x="7701828" y="275229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-5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4" name="Text Box 152"/>
            <p:cNvSpPr txBox="1">
              <a:spLocks noChangeArrowheads="1"/>
            </p:cNvSpPr>
            <p:nvPr/>
          </p:nvSpPr>
          <p:spPr bwMode="auto">
            <a:xfrm>
              <a:off x="7703415" y="307138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-6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5" name="Text Box 153"/>
            <p:cNvSpPr txBox="1">
              <a:spLocks noChangeArrowheads="1"/>
            </p:cNvSpPr>
            <p:nvPr/>
          </p:nvSpPr>
          <p:spPr bwMode="auto">
            <a:xfrm>
              <a:off x="7697065" y="339999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-7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  <p:sp>
          <p:nvSpPr>
            <p:cNvPr id="96" name="Text Box 154"/>
            <p:cNvSpPr txBox="1">
              <a:spLocks noChangeArrowheads="1"/>
            </p:cNvSpPr>
            <p:nvPr/>
          </p:nvSpPr>
          <p:spPr bwMode="auto">
            <a:xfrm>
              <a:off x="7690715" y="245543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-4</a:t>
              </a:r>
              <a:endParaRPr lang="en-US" sz="1400" baseline="30000" dirty="0">
                <a:latin typeface="+mn-lt"/>
                <a:cs typeface="+mn-cs"/>
              </a:endParaRPr>
            </a:p>
          </p:txBody>
        </p:sp>
      </p:grpSp>
      <p:sp>
        <p:nvSpPr>
          <p:cNvPr id="97" name="Oval 158"/>
          <p:cNvSpPr>
            <a:spLocks noChangeArrowheads="1"/>
          </p:cNvSpPr>
          <p:nvPr/>
        </p:nvSpPr>
        <p:spPr bwMode="auto">
          <a:xfrm>
            <a:off x="10131137" y="3758480"/>
            <a:ext cx="152400" cy="1619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0275" y="5018232"/>
            <a:ext cx="1525223" cy="787073"/>
            <a:chOff x="1997075" y="4768850"/>
            <a:chExt cx="1525223" cy="787073"/>
          </a:xfrm>
        </p:grpSpPr>
        <p:sp>
          <p:nvSpPr>
            <p:cNvPr id="66" name="Line 140"/>
            <p:cNvSpPr>
              <a:spLocks noChangeShapeType="1"/>
            </p:cNvSpPr>
            <p:nvPr/>
          </p:nvSpPr>
          <p:spPr bwMode="auto">
            <a:xfrm>
              <a:off x="1997075" y="5237163"/>
              <a:ext cx="29686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67" name="Line 141"/>
            <p:cNvSpPr>
              <a:spLocks noChangeShapeType="1"/>
            </p:cNvSpPr>
            <p:nvPr/>
          </p:nvSpPr>
          <p:spPr bwMode="auto">
            <a:xfrm>
              <a:off x="1997075" y="5064125"/>
              <a:ext cx="2968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68" name="Line 142"/>
            <p:cNvSpPr>
              <a:spLocks noChangeShapeType="1"/>
            </p:cNvSpPr>
            <p:nvPr/>
          </p:nvSpPr>
          <p:spPr bwMode="auto">
            <a:xfrm>
              <a:off x="2006600" y="4894263"/>
              <a:ext cx="26987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69" name="Text Box 143"/>
            <p:cNvSpPr txBox="1">
              <a:spLocks noChangeArrowheads="1"/>
            </p:cNvSpPr>
            <p:nvPr/>
          </p:nvSpPr>
          <p:spPr bwMode="auto">
            <a:xfrm>
              <a:off x="2279650" y="4768850"/>
              <a:ext cx="1242648" cy="261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QAM256 (8 Mbps)</a:t>
              </a:r>
              <a:endParaRPr lang="en-US" sz="1100" dirty="0">
                <a:latin typeface="+mn-lt"/>
                <a:cs typeface="+mn-cs"/>
              </a:endParaRPr>
            </a:p>
          </p:txBody>
        </p:sp>
        <p:sp>
          <p:nvSpPr>
            <p:cNvPr id="70" name="Text Box 144"/>
            <p:cNvSpPr txBox="1">
              <a:spLocks noChangeArrowheads="1"/>
            </p:cNvSpPr>
            <p:nvPr/>
          </p:nvSpPr>
          <p:spPr bwMode="auto">
            <a:xfrm>
              <a:off x="2271713" y="4922838"/>
              <a:ext cx="1170513" cy="261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QAM16 (4 Mbps)</a:t>
              </a:r>
              <a:endParaRPr lang="en-US" sz="1100" dirty="0">
                <a:latin typeface="+mn-lt"/>
                <a:cs typeface="+mn-cs"/>
              </a:endParaRPr>
            </a:p>
          </p:txBody>
        </p:sp>
        <p:sp>
          <p:nvSpPr>
            <p:cNvPr id="71" name="Text Box 145"/>
            <p:cNvSpPr txBox="1">
              <a:spLocks noChangeArrowheads="1"/>
            </p:cNvSpPr>
            <p:nvPr/>
          </p:nvSpPr>
          <p:spPr bwMode="auto">
            <a:xfrm>
              <a:off x="2281238" y="5103813"/>
              <a:ext cx="1016625" cy="261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BPSK (1 Mbps)</a:t>
              </a:r>
              <a:endParaRPr lang="en-US" sz="1100" dirty="0">
                <a:latin typeface="+mn-lt"/>
                <a:cs typeface="+mn-cs"/>
              </a:endParaRPr>
            </a:p>
          </p:txBody>
        </p:sp>
        <p:sp>
          <p:nvSpPr>
            <p:cNvPr id="98" name="Oval 159"/>
            <p:cNvSpPr>
              <a:spLocks noChangeArrowheads="1"/>
            </p:cNvSpPr>
            <p:nvPr/>
          </p:nvSpPr>
          <p:spPr bwMode="auto">
            <a:xfrm>
              <a:off x="2065338" y="5330825"/>
              <a:ext cx="152400" cy="1619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99" name="Text Box 160"/>
            <p:cNvSpPr txBox="1">
              <a:spLocks noChangeArrowheads="1"/>
            </p:cNvSpPr>
            <p:nvPr/>
          </p:nvSpPr>
          <p:spPr bwMode="auto">
            <a:xfrm>
              <a:off x="2290763" y="5294313"/>
              <a:ext cx="1069524" cy="261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operating point</a:t>
              </a:r>
              <a:endParaRPr lang="en-US" sz="1100" dirty="0">
                <a:latin typeface="+mn-lt"/>
                <a:cs typeface="+mn-cs"/>
              </a:endParaRPr>
            </a:p>
          </p:txBody>
        </p:sp>
      </p:grpSp>
      <p:sp>
        <p:nvSpPr>
          <p:cNvPr id="100" name="Text Box 161"/>
          <p:cNvSpPr txBox="1">
            <a:spLocks noChangeArrowheads="1"/>
          </p:cNvSpPr>
          <p:nvPr/>
        </p:nvSpPr>
        <p:spPr bwMode="auto">
          <a:xfrm>
            <a:off x="1136075" y="3954895"/>
            <a:ext cx="657961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11199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SNR decreases, BER increase as node moves away from base station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1" name="Text Box 162"/>
          <p:cNvSpPr txBox="1">
            <a:spLocks noChangeArrowheads="1"/>
          </p:cNvSpPr>
          <p:nvPr/>
        </p:nvSpPr>
        <p:spPr bwMode="auto">
          <a:xfrm>
            <a:off x="1108367" y="4893108"/>
            <a:ext cx="661843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11199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When BER becomes too high, switch to lower transmission rate but with lower BER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C -0.00143 -0.01527 -0.00247 -0.02986 -0.00456 -0.04444 C -0.00651 -0.05902 -0.00951 -0.07407 -0.01172 -0.08703 C -0.01419 -0.09976 -0.01589 -0.10879 -0.0181 -0.12152 C -0.02031 -0.13379 -0.02344 -0.15208 -0.02539 -0.16088 C -0.02747 -0.16944 -0.02773 -0.16828 -0.02956 -0.17361 C -0.03138 -0.17847 -0.03425 -0.18541 -0.03672 -0.19189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9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-0.19189 C -0.03672 -0.19166 -0.0362 -0.07662 -0.03555 0.0388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1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55 0.03889 C -0.0388 0.01968 -0.04193 0.00162 -0.04531 -0.02199 C -0.04896 -0.0456 -0.05221 -0.07662 -0.05703 -0.10347 C -0.06172 -0.13055 -0.07161 -0.16921 -0.07435 -0.18217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-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  <p:bldP spid="97" grpId="2" animBg="1"/>
      <p:bldP spid="100" grpId="0"/>
      <p:bldP spid="10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802.11: advanced capabilities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739054" y="1405371"/>
            <a:ext cx="10275310" cy="4648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3200" dirty="0">
                <a:solidFill>
                  <a:srgbClr val="C00000"/>
                </a:solidFill>
                <a:cs typeface="+mn-cs"/>
              </a:rPr>
              <a:t>power management</a:t>
            </a:r>
            <a:endParaRPr lang="en-US" sz="3200" dirty="0">
              <a:solidFill>
                <a:srgbClr val="C00000"/>
              </a:solidFill>
              <a:cs typeface="+mn-cs"/>
            </a:endParaRPr>
          </a:p>
          <a:p>
            <a:pPr marL="354330" indent="-28575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3200" dirty="0">
                <a:cs typeface="+mn-cs"/>
              </a:rPr>
              <a:t>node-to-AP: </a:t>
            </a:r>
            <a:r>
              <a:rPr lang="en-US" sz="3200" dirty="0"/>
              <a:t>“</a:t>
            </a:r>
            <a:r>
              <a:rPr lang="en-US" sz="3200" dirty="0">
                <a:cs typeface="+mn-cs"/>
              </a:rPr>
              <a:t>I am going to sleep until next beacon frame</a:t>
            </a:r>
            <a:r>
              <a:rPr lang="en-US" altLang="ja-JP" sz="3200" dirty="0">
                <a:cs typeface="+mn-cs"/>
              </a:rPr>
              <a:t>”</a:t>
            </a:r>
            <a:endParaRPr lang="en-US" sz="3200" dirty="0">
              <a:cs typeface="+mn-cs"/>
            </a:endParaRPr>
          </a:p>
          <a:p>
            <a:pPr marL="695325" lvl="1" indent="-238125"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tabLst>
                <a:tab pos="854075" algn="l"/>
              </a:tabLst>
              <a:defRPr/>
            </a:pPr>
            <a:r>
              <a:rPr lang="en-US" sz="2800" dirty="0">
                <a:cs typeface="+mn-cs"/>
              </a:rPr>
              <a:t>AP knows not to transmit frames to this node</a:t>
            </a:r>
            <a:endParaRPr lang="en-US" sz="2800" dirty="0">
              <a:cs typeface="+mn-cs"/>
            </a:endParaRPr>
          </a:p>
          <a:p>
            <a:pPr marL="695325" lvl="1" indent="-238125"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tabLst>
                <a:tab pos="854075" algn="l"/>
              </a:tabLst>
              <a:defRPr/>
            </a:pPr>
            <a:r>
              <a:rPr lang="en-US" sz="2800" dirty="0">
                <a:cs typeface="+mn-cs"/>
              </a:rPr>
              <a:t>node wakes up before next beacon frame</a:t>
            </a:r>
            <a:endParaRPr lang="en-US" sz="2800" dirty="0">
              <a:cs typeface="+mn-cs"/>
            </a:endParaRPr>
          </a:p>
          <a:p>
            <a:pPr marL="354330" indent="-28575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3200" dirty="0">
                <a:cs typeface="+mn-cs"/>
              </a:rPr>
              <a:t>beacon frame: contains list of mobiles with AP-to-mobile frames waiting to be sent</a:t>
            </a:r>
            <a:endParaRPr lang="en-US" sz="3200" dirty="0">
              <a:cs typeface="+mn-cs"/>
            </a:endParaRPr>
          </a:p>
          <a:p>
            <a:pPr marL="701675" lvl="1" indent="-244475"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tabLst>
                <a:tab pos="793750" algn="l"/>
              </a:tabLst>
              <a:defRPr/>
            </a:pPr>
            <a:r>
              <a:rPr lang="en-US" sz="2800" dirty="0">
                <a:cs typeface="+mn-cs"/>
              </a:rPr>
              <a:t>node will stay awake if AP-to-mobile frames to be sent; otherwise sleep again until next beacon frame</a:t>
            </a:r>
            <a:endParaRPr lang="en-US" sz="2800" dirty="0"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0" dirty="0">
                <a:solidFill>
                  <a:srgbClr val="000099"/>
                </a:solidFill>
                <a:latin typeface="+mn-lt"/>
              </a:rPr>
              <a:t>Personal area networks: Bluetooth</a:t>
            </a:r>
            <a:endParaRPr lang="en-US" b="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5" name="Rectangle 44"/>
          <p:cNvSpPr txBox="1">
            <a:spLocks noChangeArrowheads="1"/>
          </p:cNvSpPr>
          <p:nvPr/>
        </p:nvSpPr>
        <p:spPr>
          <a:xfrm>
            <a:off x="1068820" y="1464542"/>
            <a:ext cx="6869834" cy="50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sz="3200" dirty="0"/>
              <a:t>less than 10 m diameter</a:t>
            </a:r>
            <a:endParaRPr lang="en-US" sz="3200" dirty="0"/>
          </a:p>
          <a:p>
            <a:pPr marL="285750" indent="-285750">
              <a:defRPr/>
            </a:pPr>
            <a:r>
              <a:rPr lang="en-US" sz="3200" dirty="0"/>
              <a:t>replacement for cables (mouse, keyboard, headphones)</a:t>
            </a:r>
            <a:endParaRPr lang="en-US" sz="3200" dirty="0"/>
          </a:p>
          <a:p>
            <a:pPr marL="285750" indent="-285750">
              <a:defRPr/>
            </a:pPr>
            <a:r>
              <a:rPr lang="en-US" sz="3200" dirty="0"/>
              <a:t>ad hoc: no infrastructure</a:t>
            </a:r>
            <a:endParaRPr lang="en-US" sz="3200" dirty="0"/>
          </a:p>
          <a:p>
            <a:pPr marL="285750" indent="-285750">
              <a:defRPr/>
            </a:pPr>
            <a:r>
              <a:rPr lang="en-US" sz="3200" dirty="0"/>
              <a:t>2.4-2.5 GHz ISM radio band, up to 3 Mbps</a:t>
            </a:r>
            <a:endParaRPr lang="en-US" sz="3200" dirty="0"/>
          </a:p>
          <a:p>
            <a:pPr marL="285750" indent="-285750">
              <a:defRPr/>
            </a:pPr>
            <a:r>
              <a:rPr lang="en-US" sz="3200" dirty="0"/>
              <a:t>master controller / clients devices:</a:t>
            </a:r>
            <a:endParaRPr lang="en-US" sz="3200" dirty="0"/>
          </a:p>
          <a:p>
            <a:pPr lvl="1">
              <a:lnSpc>
                <a:spcPct val="80000"/>
              </a:lnSpc>
              <a:defRPr/>
            </a:pPr>
            <a:r>
              <a:rPr lang="en-US" sz="2800" dirty="0"/>
              <a:t>master polls clients, grants requests for client transmissions</a:t>
            </a:r>
            <a:endParaRPr lang="en-US" sz="2800" dirty="0"/>
          </a:p>
        </p:txBody>
      </p:sp>
      <p:sp>
        <p:nvSpPr>
          <p:cNvPr id="46" name="Oval 2"/>
          <p:cNvSpPr>
            <a:spLocks noChangeArrowheads="1"/>
          </p:cNvSpPr>
          <p:nvPr/>
        </p:nvSpPr>
        <p:spPr bwMode="auto">
          <a:xfrm>
            <a:off x="7869382" y="1155700"/>
            <a:ext cx="3479800" cy="3416300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0431607" y="2600325"/>
            <a:ext cx="1019175" cy="581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radius of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coverage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53" name="Group 10"/>
          <p:cNvGrpSpPr/>
          <p:nvPr/>
        </p:nvGrpSpPr>
        <p:grpSpPr bwMode="auto">
          <a:xfrm>
            <a:off x="8907607" y="2092325"/>
            <a:ext cx="320675" cy="336550"/>
            <a:chOff x="4166" y="3398"/>
            <a:chExt cx="202" cy="212"/>
          </a:xfrm>
        </p:grpSpPr>
        <p:sp>
          <p:nvSpPr>
            <p:cNvPr id="54" name="Oval 11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56" name="Group 13"/>
          <p:cNvGrpSpPr/>
          <p:nvPr/>
        </p:nvGrpSpPr>
        <p:grpSpPr bwMode="auto">
          <a:xfrm>
            <a:off x="9822007" y="3387725"/>
            <a:ext cx="320675" cy="336550"/>
            <a:chOff x="4166" y="3398"/>
            <a:chExt cx="202" cy="212"/>
          </a:xfrm>
        </p:grpSpPr>
        <p:sp>
          <p:nvSpPr>
            <p:cNvPr id="57" name="Oval 14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8" name="Text Box 15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59" name="Group 16"/>
          <p:cNvGrpSpPr/>
          <p:nvPr/>
        </p:nvGrpSpPr>
        <p:grpSpPr bwMode="auto">
          <a:xfrm>
            <a:off x="8615507" y="3451225"/>
            <a:ext cx="320675" cy="336550"/>
            <a:chOff x="4166" y="3398"/>
            <a:chExt cx="202" cy="212"/>
          </a:xfrm>
        </p:grpSpPr>
        <p:sp>
          <p:nvSpPr>
            <p:cNvPr id="60" name="Oval 17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1" name="Text Box 18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2" name="Group 19"/>
          <p:cNvGrpSpPr/>
          <p:nvPr/>
        </p:nvGrpSpPr>
        <p:grpSpPr bwMode="auto">
          <a:xfrm>
            <a:off x="9971232" y="1990725"/>
            <a:ext cx="306388" cy="336550"/>
            <a:chOff x="4784" y="2710"/>
            <a:chExt cx="193" cy="212"/>
          </a:xfrm>
        </p:grpSpPr>
        <p:sp>
          <p:nvSpPr>
            <p:cNvPr id="63" name="Oval 20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5" name="Group 22"/>
          <p:cNvGrpSpPr/>
          <p:nvPr/>
        </p:nvGrpSpPr>
        <p:grpSpPr bwMode="auto">
          <a:xfrm>
            <a:off x="9425132" y="3540125"/>
            <a:ext cx="306388" cy="336550"/>
            <a:chOff x="4784" y="2710"/>
            <a:chExt cx="193" cy="212"/>
          </a:xfrm>
        </p:grpSpPr>
        <p:sp>
          <p:nvSpPr>
            <p:cNvPr id="66" name="Oval 23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" name="Text Box 24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8" name="Group 25"/>
          <p:cNvGrpSpPr/>
          <p:nvPr/>
        </p:nvGrpSpPr>
        <p:grpSpPr bwMode="auto">
          <a:xfrm>
            <a:off x="9145732" y="2498725"/>
            <a:ext cx="306388" cy="336550"/>
            <a:chOff x="4784" y="2710"/>
            <a:chExt cx="193" cy="212"/>
          </a:xfrm>
        </p:grpSpPr>
        <p:sp>
          <p:nvSpPr>
            <p:cNvPr id="69" name="Oval 26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0" name="Text Box 27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71" name="Group 28"/>
          <p:cNvGrpSpPr/>
          <p:nvPr/>
        </p:nvGrpSpPr>
        <p:grpSpPr bwMode="auto">
          <a:xfrm>
            <a:off x="10466532" y="3362325"/>
            <a:ext cx="306388" cy="336550"/>
            <a:chOff x="4784" y="2710"/>
            <a:chExt cx="193" cy="212"/>
          </a:xfrm>
        </p:grpSpPr>
        <p:sp>
          <p:nvSpPr>
            <p:cNvPr id="72" name="Oval 29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74" name="Group 31"/>
          <p:cNvGrpSpPr/>
          <p:nvPr/>
        </p:nvGrpSpPr>
        <p:grpSpPr bwMode="auto">
          <a:xfrm>
            <a:off x="8539308" y="4632327"/>
            <a:ext cx="3024188" cy="1330325"/>
            <a:chOff x="4270" y="2826"/>
            <a:chExt cx="1905" cy="838"/>
          </a:xfrm>
        </p:grpSpPr>
        <p:grpSp>
          <p:nvGrpSpPr>
            <p:cNvPr id="75" name="Group 32"/>
            <p:cNvGrpSpPr/>
            <p:nvPr/>
          </p:nvGrpSpPr>
          <p:grpSpPr bwMode="auto">
            <a:xfrm>
              <a:off x="4270" y="2878"/>
              <a:ext cx="210" cy="212"/>
              <a:chOff x="1334" y="2718"/>
              <a:chExt cx="210" cy="212"/>
            </a:xfrm>
          </p:grpSpPr>
          <p:sp>
            <p:nvSpPr>
              <p:cNvPr id="83" name="Oval 33"/>
              <p:cNvSpPr>
                <a:spLocks noChangeArrowheads="1"/>
              </p:cNvSpPr>
              <p:nvPr/>
            </p:nvSpPr>
            <p:spPr bwMode="auto">
              <a:xfrm>
                <a:off x="1352" y="2728"/>
                <a:ext cx="192" cy="184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Text Box 34"/>
              <p:cNvSpPr txBox="1">
                <a:spLocks noChangeArrowheads="1"/>
              </p:cNvSpPr>
              <p:nvPr/>
            </p:nvSpPr>
            <p:spPr bwMode="auto">
              <a:xfrm>
                <a:off x="1334" y="271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35"/>
            <p:cNvGrpSpPr/>
            <p:nvPr/>
          </p:nvGrpSpPr>
          <p:grpSpPr bwMode="auto">
            <a:xfrm>
              <a:off x="4294" y="3166"/>
              <a:ext cx="202" cy="212"/>
              <a:chOff x="4166" y="3398"/>
              <a:chExt cx="202" cy="212"/>
            </a:xfrm>
          </p:grpSpPr>
          <p:sp>
            <p:nvSpPr>
              <p:cNvPr id="81" name="Oval 36"/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2" name="Text Box 37"/>
              <p:cNvSpPr txBox="1">
                <a:spLocks noChangeArrowheads="1"/>
              </p:cNvSpPr>
              <p:nvPr/>
            </p:nvSpPr>
            <p:spPr bwMode="auto">
              <a:xfrm>
                <a:off x="4166" y="339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C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77" name="Text Box 38"/>
            <p:cNvSpPr txBox="1">
              <a:spLocks noChangeArrowheads="1"/>
            </p:cNvSpPr>
            <p:nvPr/>
          </p:nvSpPr>
          <p:spPr bwMode="auto">
            <a:xfrm>
              <a:off x="4523" y="2826"/>
              <a:ext cx="1652" cy="8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master device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client device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parked device (inactive)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8" name="Group 39"/>
            <p:cNvGrpSpPr/>
            <p:nvPr/>
          </p:nvGrpSpPr>
          <p:grpSpPr bwMode="auto">
            <a:xfrm>
              <a:off x="4292" y="3398"/>
              <a:ext cx="193" cy="212"/>
              <a:chOff x="4784" y="2710"/>
              <a:chExt cx="193" cy="212"/>
            </a:xfrm>
          </p:grpSpPr>
          <p:sp>
            <p:nvSpPr>
              <p:cNvPr id="79" name="Oval 40"/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808080"/>
                </a:solidFill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Text Box 41"/>
              <p:cNvSpPr txBox="1">
                <a:spLocks noChangeArrowheads="1"/>
              </p:cNvSpPr>
              <p:nvPr/>
            </p:nvSpPr>
            <p:spPr bwMode="auto">
              <a:xfrm>
                <a:off x="4786" y="2710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P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cxnSp>
        <p:nvCxnSpPr>
          <p:cNvPr id="85" name="Straight Arrow Connector 84"/>
          <p:cNvCxnSpPr>
            <a:stCxn id="46" idx="2"/>
            <a:endCxn id="52" idx="3"/>
          </p:cNvCxnSpPr>
          <p:nvPr/>
        </p:nvCxnSpPr>
        <p:spPr>
          <a:xfrm>
            <a:off x="7869382" y="2863850"/>
            <a:ext cx="3581400" cy="26988"/>
          </a:xfrm>
          <a:prstGeom prst="straightConnector1">
            <a:avLst/>
          </a:prstGeom>
          <a:ln w="12700">
            <a:solidFill>
              <a:srgbClr val="0111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"/>
          <p:cNvGrpSpPr/>
          <p:nvPr/>
        </p:nvGrpSpPr>
        <p:grpSpPr bwMode="auto">
          <a:xfrm>
            <a:off x="9466407" y="2727325"/>
            <a:ext cx="333375" cy="336550"/>
            <a:chOff x="1334" y="2718"/>
            <a:chExt cx="210" cy="212"/>
          </a:xfrm>
        </p:grpSpPr>
        <p:sp>
          <p:nvSpPr>
            <p:cNvPr id="48" name="Oval 5"/>
            <p:cNvSpPr>
              <a:spLocks noChangeArrowheads="1"/>
            </p:cNvSpPr>
            <p:nvPr/>
          </p:nvSpPr>
          <p:spPr bwMode="auto">
            <a:xfrm>
              <a:off x="1352" y="2728"/>
              <a:ext cx="192" cy="184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9" name="Text Box 6"/>
            <p:cNvSpPr txBox="1">
              <a:spLocks noChangeArrowheads="1"/>
            </p:cNvSpPr>
            <p:nvPr/>
          </p:nvSpPr>
          <p:spPr bwMode="auto">
            <a:xfrm>
              <a:off x="1334" y="271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0" dirty="0">
                <a:solidFill>
                  <a:srgbClr val="000099"/>
                </a:solidFill>
                <a:latin typeface="+mn-lt"/>
              </a:rPr>
              <a:t>Personal area networks: Bluetooth</a:t>
            </a:r>
            <a:endParaRPr lang="en-US" b="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5" name="Rectangle 44"/>
          <p:cNvSpPr txBox="1">
            <a:spLocks noChangeArrowheads="1"/>
          </p:cNvSpPr>
          <p:nvPr/>
        </p:nvSpPr>
        <p:spPr>
          <a:xfrm>
            <a:off x="1041111" y="1464542"/>
            <a:ext cx="6371071" cy="5282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sz="3200" dirty="0"/>
              <a:t>TDM, </a:t>
            </a:r>
            <a:r>
              <a:rPr lang="en-US" dirty="0"/>
              <a:t>625 </a:t>
            </a:r>
            <a:r>
              <a:rPr lang="en-US" dirty="0">
                <a:latin typeface="Symbol" panose="05050102010706020507" pitchFamily="2" charset="2"/>
              </a:rPr>
              <a:t>m</a:t>
            </a:r>
            <a:r>
              <a:rPr lang="en-US" dirty="0"/>
              <a:t>sec sec. slot</a:t>
            </a:r>
            <a:endParaRPr lang="en-US" dirty="0"/>
          </a:p>
          <a:p>
            <a:pPr marL="285750" indent="-285750">
              <a:defRPr/>
            </a:pPr>
            <a:r>
              <a:rPr lang="en-US" sz="2800" dirty="0"/>
              <a:t>FDM: sender uses </a:t>
            </a:r>
            <a:r>
              <a:rPr lang="en-US" dirty="0"/>
              <a:t>79 frequency channels in known, pseudo-random order slot-to-slot (spread spectrum)</a:t>
            </a:r>
            <a:endParaRPr lang="en-US" dirty="0"/>
          </a:p>
          <a:p>
            <a:pPr marL="628650" lvl="1" indent="-285750">
              <a:defRPr/>
            </a:pPr>
            <a:r>
              <a:rPr lang="en-US" dirty="0"/>
              <a:t>other devices/equipment not in piconet only interfere in some slots</a:t>
            </a:r>
            <a:endParaRPr lang="en-US" dirty="0"/>
          </a:p>
          <a:p>
            <a:pPr marL="457200" indent="-457200">
              <a:defRPr/>
            </a:pPr>
            <a:r>
              <a:rPr lang="en-US" dirty="0">
                <a:solidFill>
                  <a:srgbClr val="C00000"/>
                </a:solidFill>
              </a:rPr>
              <a:t>parked mode: </a:t>
            </a:r>
            <a:r>
              <a:rPr lang="en-US" dirty="0"/>
              <a:t>clients can “go to sleep” (park) and later wakeup (to preserve battery)</a:t>
            </a:r>
            <a:endParaRPr lang="en-US" dirty="0"/>
          </a:p>
          <a:p>
            <a:pPr marL="457200" indent="-457200">
              <a:defRPr/>
            </a:pPr>
            <a:r>
              <a:rPr lang="en-US" sz="2800" dirty="0">
                <a:solidFill>
                  <a:srgbClr val="C00000"/>
                </a:solidFill>
              </a:rPr>
              <a:t>boo</a:t>
            </a:r>
            <a:r>
              <a:rPr lang="en-US" dirty="0">
                <a:solidFill>
                  <a:srgbClr val="C00000"/>
                </a:solidFill>
              </a:rPr>
              <a:t>tstrapping: </a:t>
            </a:r>
            <a:r>
              <a:rPr lang="en-US" dirty="0"/>
              <a:t>nodes self-assemble (plug and play) into piconet</a:t>
            </a:r>
            <a:endParaRPr lang="en-US" sz="2800" dirty="0"/>
          </a:p>
        </p:txBody>
      </p:sp>
      <p:sp>
        <p:nvSpPr>
          <p:cNvPr id="46" name="Oval 2"/>
          <p:cNvSpPr>
            <a:spLocks noChangeArrowheads="1"/>
          </p:cNvSpPr>
          <p:nvPr/>
        </p:nvSpPr>
        <p:spPr bwMode="auto">
          <a:xfrm>
            <a:off x="7869382" y="1155700"/>
            <a:ext cx="3479800" cy="3416300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0431607" y="2600325"/>
            <a:ext cx="1019175" cy="581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radius of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coverage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53" name="Group 10"/>
          <p:cNvGrpSpPr/>
          <p:nvPr/>
        </p:nvGrpSpPr>
        <p:grpSpPr bwMode="auto">
          <a:xfrm>
            <a:off x="8907607" y="2092325"/>
            <a:ext cx="320675" cy="336550"/>
            <a:chOff x="4166" y="3398"/>
            <a:chExt cx="202" cy="212"/>
          </a:xfrm>
        </p:grpSpPr>
        <p:sp>
          <p:nvSpPr>
            <p:cNvPr id="54" name="Oval 11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56" name="Group 13"/>
          <p:cNvGrpSpPr/>
          <p:nvPr/>
        </p:nvGrpSpPr>
        <p:grpSpPr bwMode="auto">
          <a:xfrm>
            <a:off x="9822007" y="3387725"/>
            <a:ext cx="320675" cy="336550"/>
            <a:chOff x="4166" y="3398"/>
            <a:chExt cx="202" cy="212"/>
          </a:xfrm>
        </p:grpSpPr>
        <p:sp>
          <p:nvSpPr>
            <p:cNvPr id="57" name="Oval 14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8" name="Text Box 15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59" name="Group 16"/>
          <p:cNvGrpSpPr/>
          <p:nvPr/>
        </p:nvGrpSpPr>
        <p:grpSpPr bwMode="auto">
          <a:xfrm>
            <a:off x="8615507" y="3451225"/>
            <a:ext cx="320675" cy="336550"/>
            <a:chOff x="4166" y="3398"/>
            <a:chExt cx="202" cy="212"/>
          </a:xfrm>
        </p:grpSpPr>
        <p:sp>
          <p:nvSpPr>
            <p:cNvPr id="60" name="Oval 17"/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1" name="Text Box 18"/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2" name="Group 19"/>
          <p:cNvGrpSpPr/>
          <p:nvPr/>
        </p:nvGrpSpPr>
        <p:grpSpPr bwMode="auto">
          <a:xfrm>
            <a:off x="9971232" y="1990725"/>
            <a:ext cx="306388" cy="336550"/>
            <a:chOff x="4784" y="2710"/>
            <a:chExt cx="193" cy="212"/>
          </a:xfrm>
        </p:grpSpPr>
        <p:sp>
          <p:nvSpPr>
            <p:cNvPr id="63" name="Oval 20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5" name="Group 22"/>
          <p:cNvGrpSpPr/>
          <p:nvPr/>
        </p:nvGrpSpPr>
        <p:grpSpPr bwMode="auto">
          <a:xfrm>
            <a:off x="9425132" y="3540125"/>
            <a:ext cx="306388" cy="336550"/>
            <a:chOff x="4784" y="2710"/>
            <a:chExt cx="193" cy="212"/>
          </a:xfrm>
        </p:grpSpPr>
        <p:sp>
          <p:nvSpPr>
            <p:cNvPr id="66" name="Oval 23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" name="Text Box 24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68" name="Group 25"/>
          <p:cNvGrpSpPr/>
          <p:nvPr/>
        </p:nvGrpSpPr>
        <p:grpSpPr bwMode="auto">
          <a:xfrm>
            <a:off x="9145732" y="2498725"/>
            <a:ext cx="306388" cy="336550"/>
            <a:chOff x="4784" y="2710"/>
            <a:chExt cx="193" cy="212"/>
          </a:xfrm>
        </p:grpSpPr>
        <p:sp>
          <p:nvSpPr>
            <p:cNvPr id="69" name="Oval 26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0" name="Text Box 27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71" name="Group 28"/>
          <p:cNvGrpSpPr/>
          <p:nvPr/>
        </p:nvGrpSpPr>
        <p:grpSpPr bwMode="auto">
          <a:xfrm>
            <a:off x="10466532" y="3362325"/>
            <a:ext cx="306388" cy="336550"/>
            <a:chOff x="4784" y="2710"/>
            <a:chExt cx="193" cy="212"/>
          </a:xfrm>
        </p:grpSpPr>
        <p:sp>
          <p:nvSpPr>
            <p:cNvPr id="72" name="Oval 29"/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74" name="Group 31"/>
          <p:cNvGrpSpPr/>
          <p:nvPr/>
        </p:nvGrpSpPr>
        <p:grpSpPr bwMode="auto">
          <a:xfrm>
            <a:off x="8539308" y="4632327"/>
            <a:ext cx="3024188" cy="1330325"/>
            <a:chOff x="4270" y="2826"/>
            <a:chExt cx="1905" cy="838"/>
          </a:xfrm>
        </p:grpSpPr>
        <p:grpSp>
          <p:nvGrpSpPr>
            <p:cNvPr id="75" name="Group 32"/>
            <p:cNvGrpSpPr/>
            <p:nvPr/>
          </p:nvGrpSpPr>
          <p:grpSpPr bwMode="auto">
            <a:xfrm>
              <a:off x="4270" y="2878"/>
              <a:ext cx="210" cy="212"/>
              <a:chOff x="1334" y="2718"/>
              <a:chExt cx="210" cy="212"/>
            </a:xfrm>
          </p:grpSpPr>
          <p:sp>
            <p:nvSpPr>
              <p:cNvPr id="83" name="Oval 33"/>
              <p:cNvSpPr>
                <a:spLocks noChangeArrowheads="1"/>
              </p:cNvSpPr>
              <p:nvPr/>
            </p:nvSpPr>
            <p:spPr bwMode="auto">
              <a:xfrm>
                <a:off x="1352" y="2728"/>
                <a:ext cx="192" cy="184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Text Box 34"/>
              <p:cNvSpPr txBox="1">
                <a:spLocks noChangeArrowheads="1"/>
              </p:cNvSpPr>
              <p:nvPr/>
            </p:nvSpPr>
            <p:spPr bwMode="auto">
              <a:xfrm>
                <a:off x="1334" y="271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M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35"/>
            <p:cNvGrpSpPr/>
            <p:nvPr/>
          </p:nvGrpSpPr>
          <p:grpSpPr bwMode="auto">
            <a:xfrm>
              <a:off x="4294" y="3166"/>
              <a:ext cx="202" cy="212"/>
              <a:chOff x="4166" y="3398"/>
              <a:chExt cx="202" cy="212"/>
            </a:xfrm>
          </p:grpSpPr>
          <p:sp>
            <p:nvSpPr>
              <p:cNvPr id="81" name="Oval 36"/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2" name="Text Box 37"/>
              <p:cNvSpPr txBox="1">
                <a:spLocks noChangeArrowheads="1"/>
              </p:cNvSpPr>
              <p:nvPr/>
            </p:nvSpPr>
            <p:spPr bwMode="auto">
              <a:xfrm>
                <a:off x="4166" y="339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C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77" name="Text Box 38"/>
            <p:cNvSpPr txBox="1">
              <a:spLocks noChangeArrowheads="1"/>
            </p:cNvSpPr>
            <p:nvPr/>
          </p:nvSpPr>
          <p:spPr bwMode="auto">
            <a:xfrm>
              <a:off x="4523" y="2826"/>
              <a:ext cx="1652" cy="8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master device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client device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parked device (inactive)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8" name="Group 39"/>
            <p:cNvGrpSpPr/>
            <p:nvPr/>
          </p:nvGrpSpPr>
          <p:grpSpPr bwMode="auto">
            <a:xfrm>
              <a:off x="4292" y="3398"/>
              <a:ext cx="193" cy="212"/>
              <a:chOff x="4784" y="2710"/>
              <a:chExt cx="193" cy="212"/>
            </a:xfrm>
          </p:grpSpPr>
          <p:sp>
            <p:nvSpPr>
              <p:cNvPr id="79" name="Oval 40"/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808080"/>
                </a:solidFill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Text Box 41"/>
              <p:cNvSpPr txBox="1">
                <a:spLocks noChangeArrowheads="1"/>
              </p:cNvSpPr>
              <p:nvPr/>
            </p:nvSpPr>
            <p:spPr bwMode="auto">
              <a:xfrm>
                <a:off x="4786" y="2710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rPr>
                  <a:t>P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cxnSp>
        <p:nvCxnSpPr>
          <p:cNvPr id="85" name="Straight Arrow Connector 84"/>
          <p:cNvCxnSpPr>
            <a:stCxn id="46" idx="2"/>
            <a:endCxn id="52" idx="3"/>
          </p:cNvCxnSpPr>
          <p:nvPr/>
        </p:nvCxnSpPr>
        <p:spPr>
          <a:xfrm>
            <a:off x="7869382" y="2863850"/>
            <a:ext cx="3581400" cy="26988"/>
          </a:xfrm>
          <a:prstGeom prst="straightConnector1">
            <a:avLst/>
          </a:prstGeom>
          <a:ln w="12700">
            <a:solidFill>
              <a:srgbClr val="0111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"/>
          <p:cNvGrpSpPr/>
          <p:nvPr/>
        </p:nvGrpSpPr>
        <p:grpSpPr bwMode="auto">
          <a:xfrm>
            <a:off x="9466407" y="2727325"/>
            <a:ext cx="333375" cy="336550"/>
            <a:chOff x="1334" y="2718"/>
            <a:chExt cx="210" cy="212"/>
          </a:xfrm>
        </p:grpSpPr>
        <p:sp>
          <p:nvSpPr>
            <p:cNvPr id="48" name="Oval 5"/>
            <p:cNvSpPr>
              <a:spLocks noChangeArrowheads="1"/>
            </p:cNvSpPr>
            <p:nvPr/>
          </p:nvSpPr>
          <p:spPr bwMode="auto">
            <a:xfrm>
              <a:off x="1352" y="2728"/>
              <a:ext cx="192" cy="184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9" name="Text Box 6"/>
            <p:cNvSpPr txBox="1">
              <a:spLocks noChangeArrowheads="1"/>
            </p:cNvSpPr>
            <p:nvPr/>
          </p:nvSpPr>
          <p:spPr bwMode="auto">
            <a:xfrm>
              <a:off x="1334" y="271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rPr>
                <a:t>M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WiFi: 802.11 wireless LANs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rgbClr val="011199"/>
              </a:buClr>
              <a:defRPr/>
            </a:pPr>
            <a:r>
              <a:rPr lang="en-US" dirty="0"/>
              <a:t>Cellular networks: 4G and 5G</a:t>
            </a:r>
            <a:endParaRPr lang="en-US" dirty="0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chemeClr val="bg1">
                    <a:lumMod val="85000"/>
                  </a:schemeClr>
                </a:solidFill>
              </a:rPr>
              <a:t>Mobility</a:t>
            </a:r>
            <a:endParaRPr lang="en-US" sz="35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principles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4G/5G cellular networks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751411" y="1491868"/>
            <a:ext cx="10275310" cy="497071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3200" i="1" dirty="0"/>
              <a:t>the</a:t>
            </a:r>
            <a:r>
              <a:rPr lang="en-US" sz="3200" dirty="0"/>
              <a:t> solution for wide-area mobile Internet</a:t>
            </a: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3200" dirty="0"/>
              <a:t>widespread deployment/use:</a:t>
            </a:r>
            <a:endParaRPr lang="en-US" sz="3200" dirty="0"/>
          </a:p>
          <a:p>
            <a:pPr marL="68897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more mobile-broadband-connected devices than fixed-broadband-connected devices devices (5-1 in 2019)!</a:t>
            </a:r>
            <a:endParaRPr lang="en-US" sz="2800" dirty="0"/>
          </a:p>
          <a:p>
            <a:pPr marL="68897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4G availability: 97% of time in Korea (90% in US)</a:t>
            </a:r>
            <a:endParaRPr lang="en-US" sz="28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transmission rates up to 100’s Mbps</a:t>
            </a:r>
            <a:endParaRPr lang="en-US" sz="28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technical standards: 3rd Generation Partnership Project (3GPP)</a:t>
            </a:r>
            <a:endParaRPr lang="en-US" sz="2800" dirty="0"/>
          </a:p>
          <a:p>
            <a:pPr marL="75120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wwww.3gpp.org</a:t>
            </a:r>
            <a:endParaRPr lang="en-US" sz="2800" dirty="0"/>
          </a:p>
          <a:p>
            <a:pPr marL="75120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4G: Long-Term Evolution (LTE)standard</a:t>
            </a:r>
            <a:endParaRPr lang="en-US" sz="2800" dirty="0"/>
          </a:p>
          <a:p>
            <a:pPr lvl="1"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4G/5G cellular networks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640199" y="1405369"/>
            <a:ext cx="5043907" cy="4648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i="1" dirty="0">
                <a:solidFill>
                  <a:srgbClr val="C00000"/>
                </a:solidFill>
              </a:rPr>
              <a:t>similarities</a:t>
            </a:r>
            <a:r>
              <a:rPr lang="en-US" sz="2800" dirty="0">
                <a:solidFill>
                  <a:srgbClr val="C00000"/>
                </a:solidFill>
              </a:rPr>
              <a:t> to wired Internet</a:t>
            </a:r>
            <a:endParaRPr lang="en-US" sz="2800" dirty="0">
              <a:solidFill>
                <a:srgbClr val="C00000"/>
              </a:solidFill>
            </a:endParaRP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edge/core distinction, but both belong to same carrier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global cellular network: a network of networks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widespread use of protocols we’ve studied: HTTP, DNS, TCP, UDP, IP, NAT, separation of data/control planes, SDN, Ethernet, tunneling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interconnected to wired Internet</a:t>
            </a:r>
            <a:endParaRPr lang="en-US" sz="2400" dirty="0"/>
          </a:p>
          <a:p>
            <a:pPr marL="752475" lvl="1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217215" y="1421845"/>
            <a:ext cx="5043907" cy="4648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i="1" dirty="0">
                <a:solidFill>
                  <a:srgbClr val="C00000"/>
                </a:solidFill>
              </a:rPr>
              <a:t>differences</a:t>
            </a:r>
            <a:r>
              <a:rPr lang="en-US" sz="2800" dirty="0">
                <a:solidFill>
                  <a:srgbClr val="C00000"/>
                </a:solidFill>
              </a:rPr>
              <a:t> from wired Internet</a:t>
            </a:r>
            <a:endParaRPr lang="en-US" sz="2800" dirty="0">
              <a:solidFill>
                <a:srgbClr val="C00000"/>
              </a:solidFill>
            </a:endParaRP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different wireless link layer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mobility as a 1</a:t>
            </a:r>
            <a:r>
              <a:rPr lang="en-US" sz="2800" baseline="30000" dirty="0"/>
              <a:t>st</a:t>
            </a:r>
            <a:r>
              <a:rPr lang="en-US" sz="2800" dirty="0"/>
              <a:t> class service 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user “identity” (via SIM card)</a:t>
            </a:r>
            <a:endParaRPr lang="en-US" sz="28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business model: users subscribe to a cellular provider</a:t>
            </a:r>
            <a:endParaRPr lang="en-US" sz="2800" dirty="0"/>
          </a:p>
          <a:p>
            <a:pPr marL="517525" lvl="1" indent="-22225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615950" algn="l"/>
              </a:tabLst>
              <a:defRPr/>
            </a:pPr>
            <a:r>
              <a:rPr lang="en-US" sz="2400" dirty="0"/>
              <a:t>strong notion of “home network” versus roaming on visited nets</a:t>
            </a:r>
            <a:endParaRPr lang="en-US" sz="2400" dirty="0"/>
          </a:p>
          <a:p>
            <a:pPr marL="517525" lvl="1" indent="-22225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615950" algn="l"/>
              </a:tabLst>
              <a:defRPr/>
            </a:pPr>
            <a:r>
              <a:rPr lang="en-US" sz="2400" dirty="0"/>
              <a:t>global access, with authentication infrastructure, and inter-carrier settlements</a:t>
            </a:r>
            <a:endParaRPr lang="en-US" sz="2400" dirty="0"/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752475" lvl="1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/>
          <p:cNvGrpSpPr/>
          <p:nvPr/>
        </p:nvGrpSpPr>
        <p:grpSpPr>
          <a:xfrm>
            <a:off x="4562645" y="1600694"/>
            <a:ext cx="2591924" cy="2180474"/>
            <a:chOff x="4562645" y="1600694"/>
            <a:chExt cx="2591924" cy="2180474"/>
          </a:xfrm>
        </p:grpSpPr>
        <p:sp>
          <p:nvSpPr>
            <p:cNvPr id="7" name="Hexagon 6"/>
            <p:cNvSpPr/>
            <p:nvPr/>
          </p:nvSpPr>
          <p:spPr>
            <a:xfrm>
              <a:off x="4757358" y="1791732"/>
              <a:ext cx="2397211" cy="1989436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2645" y="2549748"/>
              <a:ext cx="1589760" cy="37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Mobile device  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</a:rPr>
                <a:t>  (</a:t>
              </a: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UE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1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930492" y="2821542"/>
              <a:ext cx="944297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Base station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(eNode-B)  </a:t>
              </a:r>
              <a:endParaRPr lang="en-US" sz="10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03" name="Group 652"/>
            <p:cNvGrpSpPr/>
            <p:nvPr/>
          </p:nvGrpSpPr>
          <p:grpSpPr bwMode="auto">
            <a:xfrm>
              <a:off x="5111346" y="1885219"/>
              <a:ext cx="733407" cy="660273"/>
              <a:chOff x="2751" y="1851"/>
              <a:chExt cx="462" cy="478"/>
            </a:xfrm>
          </p:grpSpPr>
          <p:pic>
            <p:nvPicPr>
              <p:cNvPr id="104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6" name="Group 105"/>
            <p:cNvGrpSpPr/>
            <p:nvPr/>
          </p:nvGrpSpPr>
          <p:grpSpPr>
            <a:xfrm>
              <a:off x="5813450" y="3333577"/>
              <a:ext cx="534987" cy="407988"/>
              <a:chOff x="7432700" y="2327293"/>
              <a:chExt cx="534987" cy="407988"/>
            </a:xfrm>
          </p:grpSpPr>
          <p:pic>
            <p:nvPicPr>
              <p:cNvPr id="107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Freeform 1019"/>
              <p:cNvSpPr/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110" name="Picture 1020" descr="scree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1021"/>
              <p:cNvSpPr/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2" name="Freeform 1022"/>
              <p:cNvSpPr/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3" name="Freeform 1023"/>
              <p:cNvSpPr/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4" name="Freeform 1024"/>
              <p:cNvSpPr/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5" name="Freeform 1025"/>
              <p:cNvSpPr/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6" name="Freeform 1026"/>
              <p:cNvSpPr/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17" name="Group 1027"/>
              <p:cNvGrpSpPr/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24" name="Freeform 1028"/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5" name="Freeform 1029"/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6" name="Freeform 1030"/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7" name="Freeform 1031"/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8" name="Freeform 1032"/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" name="Freeform 1033"/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18" name="Freeform 1034"/>
              <p:cNvSpPr/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9" name="Freeform 1035"/>
              <p:cNvSpPr/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0" name="Freeform 1036"/>
              <p:cNvSpPr/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1" name="Freeform 1037"/>
              <p:cNvSpPr/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2" name="Freeform 1038"/>
              <p:cNvSpPr/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3" name="Freeform 1039"/>
              <p:cNvSpPr/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4909191" y="2961947"/>
              <a:ext cx="849312" cy="226109"/>
              <a:chOff x="8493165" y="2029804"/>
              <a:chExt cx="849312" cy="226109"/>
            </a:xfrm>
          </p:grpSpPr>
          <p:pic>
            <p:nvPicPr>
              <p:cNvPr id="131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5970432" y="1600694"/>
              <a:ext cx="466245" cy="953439"/>
              <a:chOff x="6476205" y="1279015"/>
              <a:chExt cx="466245" cy="953439"/>
            </a:xfrm>
          </p:grpSpPr>
          <p:grpSp>
            <p:nvGrpSpPr>
              <p:cNvPr id="137" name="Group 817"/>
              <p:cNvGrpSpPr/>
              <p:nvPr/>
            </p:nvGrpSpPr>
            <p:grpSpPr bwMode="auto">
              <a:xfrm>
                <a:off x="6476205" y="1279015"/>
                <a:ext cx="466245" cy="434369"/>
                <a:chOff x="2920" y="1424"/>
                <a:chExt cx="326" cy="320"/>
              </a:xfrm>
            </p:grpSpPr>
            <p:sp>
              <p:nvSpPr>
                <p:cNvPr id="154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155" name="Group 819"/>
                <p:cNvGrpSpPr/>
                <p:nvPr/>
              </p:nvGrpSpPr>
              <p:grpSpPr bwMode="auto">
                <a:xfrm>
                  <a:off x="2949" y="1424"/>
                  <a:ext cx="265" cy="280"/>
                  <a:chOff x="2949" y="1424"/>
                  <a:chExt cx="265" cy="280"/>
                </a:xfrm>
              </p:grpSpPr>
              <p:sp>
                <p:nvSpPr>
                  <p:cNvPr id="157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58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59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60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61" name="Freeform 824"/>
                  <p:cNvSpPr/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6" name="Freeform 825"/>
                <p:cNvSpPr/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9CE0FA"/>
                </a:solidFill>
                <a:ln w="19050" cmpd="sng">
                  <a:noFill/>
                  <a:rou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38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13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184" name="Freeform 18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165" name="Group 16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2" name="Parallelogram 18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Parallelogram 18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0" name="Parallelogram 17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Parallelogram 18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7" name="Parallelogram 16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8" name="Parallelogram 16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Parallelogram 16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Parallelogram 16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Parallelogram 17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Parallelogram 17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176" name="Parallelogram 17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Parallelogram 17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Parallelogram 17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Parallelogram 17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4" name="Parallelogram 17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Parallelogram 17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805662" y="5630267"/>
            <a:ext cx="1935069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87850" y="5410809"/>
            <a:ext cx="0" cy="47901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812498" y="5371201"/>
            <a:ext cx="0" cy="47901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63179" y="5347439"/>
            <a:ext cx="1450589" cy="5909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radio access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network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01" name="Group 200"/>
          <p:cNvGrpSpPr/>
          <p:nvPr/>
        </p:nvGrpSpPr>
        <p:grpSpPr>
          <a:xfrm>
            <a:off x="6882251" y="5401405"/>
            <a:ext cx="4460358" cy="479012"/>
            <a:chOff x="6882251" y="5401405"/>
            <a:chExt cx="4460358" cy="479012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6882251" y="5630267"/>
              <a:ext cx="4391547" cy="0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166924" y="5424089"/>
              <a:ext cx="36957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all-IP Enhanced Packet Core (EPC)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 flipV="1">
              <a:off x="11342609" y="5401405"/>
              <a:ext cx="0" cy="47901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/>
          <p:cNvGrpSpPr/>
          <p:nvPr/>
        </p:nvGrpSpPr>
        <p:grpSpPr>
          <a:xfrm>
            <a:off x="5835039" y="1910325"/>
            <a:ext cx="6067845" cy="2763823"/>
            <a:chOff x="5835039" y="1910325"/>
            <a:chExt cx="6067845" cy="2763823"/>
          </a:xfrm>
        </p:grpSpPr>
        <p:sp>
          <p:nvSpPr>
            <p:cNvPr id="8" name="Freeform 7"/>
            <p:cNvSpPr/>
            <p:nvPr/>
          </p:nvSpPr>
          <p:spPr>
            <a:xfrm>
              <a:off x="6908799" y="1910325"/>
              <a:ext cx="4498899" cy="2763823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404583" h="761031">
                  <a:moveTo>
                    <a:pt x="231469" y="21319"/>
                  </a:moveTo>
                  <a:cubicBezTo>
                    <a:pt x="113339" y="68148"/>
                    <a:pt x="168135" y="217890"/>
                    <a:pt x="130383" y="294045"/>
                  </a:cubicBezTo>
                  <a:cubicBezTo>
                    <a:pt x="92631" y="370200"/>
                    <a:pt x="15047" y="419628"/>
                    <a:pt x="4957" y="478252"/>
                  </a:cubicBezTo>
                  <a:cubicBezTo>
                    <a:pt x="-5133" y="536876"/>
                    <a:pt x="-6784" y="601806"/>
                    <a:pt x="69845" y="645790"/>
                  </a:cubicBezTo>
                  <a:cubicBezTo>
                    <a:pt x="114412" y="664652"/>
                    <a:pt x="174902" y="743051"/>
                    <a:pt x="363588" y="758567"/>
                  </a:cubicBezTo>
                  <a:cubicBezTo>
                    <a:pt x="827649" y="755219"/>
                    <a:pt x="1109615" y="783142"/>
                    <a:pt x="1278658" y="709030"/>
                  </a:cubicBezTo>
                  <a:cubicBezTo>
                    <a:pt x="1447701" y="634918"/>
                    <a:pt x="1407676" y="440091"/>
                    <a:pt x="1377847" y="313896"/>
                  </a:cubicBezTo>
                  <a:cubicBezTo>
                    <a:pt x="1318189" y="194584"/>
                    <a:pt x="1265114" y="253952"/>
                    <a:pt x="1146823" y="100862"/>
                  </a:cubicBezTo>
                  <a:cubicBezTo>
                    <a:pt x="1043800" y="52777"/>
                    <a:pt x="899969" y="21099"/>
                    <a:pt x="839164" y="13068"/>
                  </a:cubicBezTo>
                  <a:cubicBezTo>
                    <a:pt x="716407" y="20525"/>
                    <a:pt x="349599" y="-25510"/>
                    <a:pt x="231469" y="21319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8724767" y="3505909"/>
              <a:ext cx="187288" cy="68283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754732" y="3491584"/>
              <a:ext cx="1060146" cy="41246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65" idx="4"/>
            </p:cNvCxnSpPr>
            <p:nvPr/>
          </p:nvCxnSpPr>
          <p:spPr>
            <a:xfrm flipV="1">
              <a:off x="9814878" y="3680349"/>
              <a:ext cx="818137" cy="2237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7656511" y="3055704"/>
              <a:ext cx="1124574" cy="41980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781081" y="2910099"/>
              <a:ext cx="1002157" cy="56540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9" idx="4"/>
            </p:cNvCxnSpPr>
            <p:nvPr/>
          </p:nvCxnSpPr>
          <p:spPr>
            <a:xfrm>
              <a:off x="7389190" y="3739485"/>
              <a:ext cx="1522865" cy="44925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209979" y="3485174"/>
              <a:ext cx="1514786" cy="23388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631673" y="3529431"/>
              <a:ext cx="909542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73562" y="2332045"/>
              <a:ext cx="1096302" cy="56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Mobility Management Entity (</a:t>
              </a: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MME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91233" y="4413571"/>
              <a:ext cx="2353669" cy="25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Serving Gateway (</a:t>
              </a: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S-GW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33417" y="2441096"/>
              <a:ext cx="1682278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Home Subscriber Service (</a:t>
              </a: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HSS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97766" y="3928199"/>
              <a:ext cx="1853514" cy="25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PDN gateway (</a:t>
              </a:r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2" name="Straight Connector 21"/>
            <p:cNvCxnSpPr>
              <a:endCxn id="70" idx="2"/>
            </p:cNvCxnSpPr>
            <p:nvPr/>
          </p:nvCxnSpPr>
          <p:spPr>
            <a:xfrm>
              <a:off x="8754732" y="3505907"/>
              <a:ext cx="1875422" cy="1268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912055" y="3904049"/>
              <a:ext cx="902823" cy="28469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7656511" y="4188741"/>
              <a:ext cx="1304940" cy="6198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9" idx="4"/>
              <a:endCxn id="102" idx="2"/>
            </p:cNvCxnSpPr>
            <p:nvPr/>
          </p:nvCxnSpPr>
          <p:spPr>
            <a:xfrm>
              <a:off x="7389190" y="3739485"/>
              <a:ext cx="238043" cy="49655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656513" y="3505909"/>
              <a:ext cx="1124569" cy="74481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3" idx="0"/>
            </p:cNvCxnSpPr>
            <p:nvPr/>
          </p:nvCxnSpPr>
          <p:spPr>
            <a:xfrm flipH="1">
              <a:off x="6399593" y="3631997"/>
              <a:ext cx="935470" cy="1019753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4" idx="13"/>
            </p:cNvCxnSpPr>
            <p:nvPr/>
          </p:nvCxnSpPr>
          <p:spPr>
            <a:xfrm flipH="1">
              <a:off x="5835039" y="3632847"/>
              <a:ext cx="1499626" cy="66263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1042136" y="3315067"/>
              <a:ext cx="860748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to 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Internet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517277" y="3881562"/>
              <a:ext cx="883221" cy="540618"/>
              <a:chOff x="7493876" y="2774731"/>
              <a:chExt cx="1481958" cy="894622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" name="Freeform 5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10191431" y="3330376"/>
              <a:ext cx="883221" cy="540618"/>
              <a:chOff x="7493876" y="2774731"/>
              <a:chExt cx="1481958" cy="89462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" name="Freeform 6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6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8517278" y="3314233"/>
              <a:ext cx="495296" cy="318654"/>
              <a:chOff x="7493876" y="2774731"/>
              <a:chExt cx="1481958" cy="894622"/>
            </a:xfrm>
          </p:grpSpPr>
          <p:sp>
            <p:nvSpPr>
              <p:cNvPr id="72" name="Freeform 7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5" name="Freeform 7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7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7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7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9508439" y="3732448"/>
              <a:ext cx="495296" cy="318654"/>
              <a:chOff x="7493876" y="2774731"/>
              <a:chExt cx="1481958" cy="894622"/>
            </a:xfrm>
          </p:grpSpPr>
          <p:sp>
            <p:nvSpPr>
              <p:cNvPr id="80" name="Freeform 7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3" name="Freeform 8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8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8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8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7141557" y="3533202"/>
              <a:ext cx="495296" cy="318654"/>
              <a:chOff x="7493876" y="2774731"/>
              <a:chExt cx="1481958" cy="894622"/>
            </a:xfrm>
          </p:grpSpPr>
          <p:sp>
            <p:nvSpPr>
              <p:cNvPr id="88" name="Freeform 8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1" name="Freeform 9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94"/>
            <p:cNvGrpSpPr/>
            <p:nvPr/>
          </p:nvGrpSpPr>
          <p:grpSpPr>
            <a:xfrm>
              <a:off x="7381204" y="4125100"/>
              <a:ext cx="495296" cy="318654"/>
              <a:chOff x="7493876" y="2774731"/>
              <a:chExt cx="1481958" cy="894622"/>
            </a:xfrm>
          </p:grpSpPr>
          <p:sp>
            <p:nvSpPr>
              <p:cNvPr id="96" name="Freeform 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9" name="Freeform 9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10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10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3" name="Picture 132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3485" y="2143958"/>
              <a:ext cx="645858" cy="1204723"/>
            </a:xfrm>
            <a:prstGeom prst="rect">
              <a:avLst/>
            </a:prstGeom>
          </p:spPr>
        </p:pic>
        <p:sp>
          <p:nvSpPr>
            <p:cNvPr id="134" name="Can 133"/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  <p:cxnSp>
          <p:nvCxnSpPr>
            <p:cNvPr id="34" name="Straight Connector 33"/>
            <p:cNvCxnSpPr>
              <a:stCxn id="94" idx="12"/>
            </p:cNvCxnSpPr>
            <p:nvPr/>
          </p:nvCxnSpPr>
          <p:spPr>
            <a:xfrm flipH="1" flipV="1">
              <a:off x="6734432" y="2792627"/>
              <a:ext cx="601019" cy="87674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701983" y="1899639"/>
            <a:ext cx="4599066" cy="4648200"/>
            <a:chOff x="701983" y="1899639"/>
            <a:chExt cx="4599066" cy="4648200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701983" y="1899639"/>
              <a:ext cx="3956515" cy="4648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Mobile device: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smartphone, tablet, laptop, IoT, ... with 4G LTE radio</a:t>
              </a:r>
              <a:endParaRPr lang="en-US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64-bit International Mobile Subscriber Identity (IMSI), stored on SIM (Subscriber Identity Module) card</a:t>
              </a:r>
              <a:endParaRPr lang="en-US" sz="2400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LTE jargon: User Equipment (UE)</a:t>
              </a:r>
              <a:endParaRPr lang="en-US" sz="2400" dirty="0"/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3039762" y="2187146"/>
              <a:ext cx="226128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Oval 199"/>
          <p:cNvSpPr/>
          <p:nvPr/>
        </p:nvSpPr>
        <p:spPr>
          <a:xfrm>
            <a:off x="7216346" y="5362833"/>
            <a:ext cx="642551" cy="56841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  <a:gd name="connsiteX0-1081" fmla="*/ 284280 w 1465949"/>
              <a:gd name="connsiteY0-1082" fmla="*/ 16581 h 752973"/>
              <a:gd name="connsiteX1-1083" fmla="*/ 153170 w 1465949"/>
              <a:gd name="connsiteY1-1084" fmla="*/ 241755 h 752973"/>
              <a:gd name="connsiteX2-1085" fmla="*/ 739 w 1465949"/>
              <a:gd name="connsiteY2-1086" fmla="*/ 453182 h 752973"/>
              <a:gd name="connsiteX3-1087" fmla="*/ 111922 w 1465949"/>
              <a:gd name="connsiteY3-1088" fmla="*/ 668354 h 752973"/>
              <a:gd name="connsiteX4-1089" fmla="*/ 424954 w 1465949"/>
              <a:gd name="connsiteY4-1090" fmla="*/ 750509 h 752973"/>
              <a:gd name="connsiteX5-1091" fmla="*/ 1340024 w 1465949"/>
              <a:gd name="connsiteY5-1092" fmla="*/ 700972 h 752973"/>
              <a:gd name="connsiteX6-1093" fmla="*/ 1439213 w 1465949"/>
              <a:gd name="connsiteY6-1094" fmla="*/ 305838 h 752973"/>
              <a:gd name="connsiteX7-1095" fmla="*/ 1208189 w 1465949"/>
              <a:gd name="connsiteY7-1096" fmla="*/ 92804 h 752973"/>
              <a:gd name="connsiteX8-1097" fmla="*/ 900530 w 1465949"/>
              <a:gd name="connsiteY8-1098" fmla="*/ 5010 h 752973"/>
              <a:gd name="connsiteX9-1099" fmla="*/ 284280 w 1465949"/>
              <a:gd name="connsiteY9-1100" fmla="*/ 16581 h 752973"/>
              <a:gd name="connsiteX0-1101" fmla="*/ 215678 w 1465949"/>
              <a:gd name="connsiteY0-1102" fmla="*/ 15568 h 755280"/>
              <a:gd name="connsiteX1-1103" fmla="*/ 153170 w 1465949"/>
              <a:gd name="connsiteY1-1104" fmla="*/ 244062 h 755280"/>
              <a:gd name="connsiteX2-1105" fmla="*/ 739 w 1465949"/>
              <a:gd name="connsiteY2-1106" fmla="*/ 455489 h 755280"/>
              <a:gd name="connsiteX3-1107" fmla="*/ 111922 w 1465949"/>
              <a:gd name="connsiteY3-1108" fmla="*/ 670661 h 755280"/>
              <a:gd name="connsiteX4-1109" fmla="*/ 424954 w 1465949"/>
              <a:gd name="connsiteY4-1110" fmla="*/ 752816 h 755280"/>
              <a:gd name="connsiteX5-1111" fmla="*/ 1340024 w 1465949"/>
              <a:gd name="connsiteY5-1112" fmla="*/ 703279 h 755280"/>
              <a:gd name="connsiteX6-1113" fmla="*/ 1439213 w 1465949"/>
              <a:gd name="connsiteY6-1114" fmla="*/ 308145 h 755280"/>
              <a:gd name="connsiteX7-1115" fmla="*/ 1208189 w 1465949"/>
              <a:gd name="connsiteY7-1116" fmla="*/ 95111 h 755280"/>
              <a:gd name="connsiteX8-1117" fmla="*/ 900530 w 1465949"/>
              <a:gd name="connsiteY8-1118" fmla="*/ 7317 h 755280"/>
              <a:gd name="connsiteX9-1119" fmla="*/ 215678 w 1465949"/>
              <a:gd name="connsiteY9-1120" fmla="*/ 15568 h 755280"/>
              <a:gd name="connsiteX0-1121" fmla="*/ 158423 w 1408694"/>
              <a:gd name="connsiteY0-1122" fmla="*/ 15568 h 755280"/>
              <a:gd name="connsiteX1-1123" fmla="*/ 95915 w 1408694"/>
              <a:gd name="connsiteY1-1124" fmla="*/ 244062 h 755280"/>
              <a:gd name="connsiteX2-1125" fmla="*/ 9068 w 1408694"/>
              <a:gd name="connsiteY2-1126" fmla="*/ 472501 h 755280"/>
              <a:gd name="connsiteX3-1127" fmla="*/ 54667 w 1408694"/>
              <a:gd name="connsiteY3-1128" fmla="*/ 670661 h 755280"/>
              <a:gd name="connsiteX4-1129" fmla="*/ 367699 w 1408694"/>
              <a:gd name="connsiteY4-1130" fmla="*/ 752816 h 755280"/>
              <a:gd name="connsiteX5-1131" fmla="*/ 1282769 w 1408694"/>
              <a:gd name="connsiteY5-1132" fmla="*/ 703279 h 755280"/>
              <a:gd name="connsiteX6-1133" fmla="*/ 1381958 w 1408694"/>
              <a:gd name="connsiteY6-1134" fmla="*/ 308145 h 755280"/>
              <a:gd name="connsiteX7-1135" fmla="*/ 1150934 w 1408694"/>
              <a:gd name="connsiteY7-1136" fmla="*/ 95111 h 755280"/>
              <a:gd name="connsiteX8-1137" fmla="*/ 843275 w 1408694"/>
              <a:gd name="connsiteY8-1138" fmla="*/ 7317 h 755280"/>
              <a:gd name="connsiteX9-1139" fmla="*/ 158423 w 1408694"/>
              <a:gd name="connsiteY9-1140" fmla="*/ 15568 h 755280"/>
              <a:gd name="connsiteX0-1141" fmla="*/ 151540 w 1401811"/>
              <a:gd name="connsiteY0-1142" fmla="*/ 15568 h 755280"/>
              <a:gd name="connsiteX1-1143" fmla="*/ 89032 w 1401811"/>
              <a:gd name="connsiteY1-1144" fmla="*/ 244062 h 755280"/>
              <a:gd name="connsiteX2-1145" fmla="*/ 2185 w 1401811"/>
              <a:gd name="connsiteY2-1146" fmla="*/ 472501 h 755280"/>
              <a:gd name="connsiteX3-1147" fmla="*/ 67073 w 1401811"/>
              <a:gd name="connsiteY3-1148" fmla="*/ 640039 h 755280"/>
              <a:gd name="connsiteX4-1149" fmla="*/ 360816 w 1401811"/>
              <a:gd name="connsiteY4-1150" fmla="*/ 752816 h 755280"/>
              <a:gd name="connsiteX5-1151" fmla="*/ 1275886 w 1401811"/>
              <a:gd name="connsiteY5-1152" fmla="*/ 703279 h 755280"/>
              <a:gd name="connsiteX6-1153" fmla="*/ 1375075 w 1401811"/>
              <a:gd name="connsiteY6-1154" fmla="*/ 308145 h 755280"/>
              <a:gd name="connsiteX7-1155" fmla="*/ 1144051 w 1401811"/>
              <a:gd name="connsiteY7-1156" fmla="*/ 95111 h 755280"/>
              <a:gd name="connsiteX8-1157" fmla="*/ 836392 w 1401811"/>
              <a:gd name="connsiteY8-1158" fmla="*/ 7317 h 755280"/>
              <a:gd name="connsiteX9-1159" fmla="*/ 151540 w 1401811"/>
              <a:gd name="connsiteY9-1160" fmla="*/ 15568 h 755280"/>
              <a:gd name="connsiteX0-1161" fmla="*/ 154312 w 1404583"/>
              <a:gd name="connsiteY0-1162" fmla="*/ 21319 h 761031"/>
              <a:gd name="connsiteX1-1163" fmla="*/ 130383 w 1404583"/>
              <a:gd name="connsiteY1-1164" fmla="*/ 294045 h 761031"/>
              <a:gd name="connsiteX2-1165" fmla="*/ 4957 w 1404583"/>
              <a:gd name="connsiteY2-1166" fmla="*/ 478252 h 761031"/>
              <a:gd name="connsiteX3-1167" fmla="*/ 69845 w 1404583"/>
              <a:gd name="connsiteY3-1168" fmla="*/ 645790 h 761031"/>
              <a:gd name="connsiteX4-1169" fmla="*/ 363588 w 1404583"/>
              <a:gd name="connsiteY4-1170" fmla="*/ 758567 h 761031"/>
              <a:gd name="connsiteX5-1171" fmla="*/ 1278658 w 1404583"/>
              <a:gd name="connsiteY5-1172" fmla="*/ 709030 h 761031"/>
              <a:gd name="connsiteX6-1173" fmla="*/ 1377847 w 1404583"/>
              <a:gd name="connsiteY6-1174" fmla="*/ 313896 h 761031"/>
              <a:gd name="connsiteX7-1175" fmla="*/ 1146823 w 1404583"/>
              <a:gd name="connsiteY7-1176" fmla="*/ 100862 h 761031"/>
              <a:gd name="connsiteX8-1177" fmla="*/ 839164 w 1404583"/>
              <a:gd name="connsiteY8-1178" fmla="*/ 13068 h 761031"/>
              <a:gd name="connsiteX9-1179" fmla="*/ 154312 w 1404583"/>
              <a:gd name="connsiteY9-1180" fmla="*/ 21319 h 761031"/>
              <a:gd name="connsiteX0-1181" fmla="*/ 231469 w 1404583"/>
              <a:gd name="connsiteY0-1182" fmla="*/ 21319 h 761031"/>
              <a:gd name="connsiteX1-1183" fmla="*/ 130383 w 1404583"/>
              <a:gd name="connsiteY1-1184" fmla="*/ 294045 h 761031"/>
              <a:gd name="connsiteX2-1185" fmla="*/ 4957 w 1404583"/>
              <a:gd name="connsiteY2-1186" fmla="*/ 478252 h 761031"/>
              <a:gd name="connsiteX3-1187" fmla="*/ 69845 w 1404583"/>
              <a:gd name="connsiteY3-1188" fmla="*/ 645790 h 761031"/>
              <a:gd name="connsiteX4-1189" fmla="*/ 363588 w 1404583"/>
              <a:gd name="connsiteY4-1190" fmla="*/ 758567 h 761031"/>
              <a:gd name="connsiteX5-1191" fmla="*/ 1278658 w 1404583"/>
              <a:gd name="connsiteY5-1192" fmla="*/ 709030 h 761031"/>
              <a:gd name="connsiteX6-1193" fmla="*/ 1377847 w 1404583"/>
              <a:gd name="connsiteY6-1194" fmla="*/ 313896 h 761031"/>
              <a:gd name="connsiteX7-1195" fmla="*/ 1146823 w 1404583"/>
              <a:gd name="connsiteY7-1196" fmla="*/ 100862 h 761031"/>
              <a:gd name="connsiteX8-1197" fmla="*/ 839164 w 1404583"/>
              <a:gd name="connsiteY8-1198" fmla="*/ 13068 h 761031"/>
              <a:gd name="connsiteX9-1199" fmla="*/ 231469 w 1404583"/>
              <a:gd name="connsiteY9-1200" fmla="*/ 21319 h 761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cxnSp>
        <p:nvCxnSpPr>
          <p:cNvPr id="22" name="Straight Connector 21"/>
          <p:cNvCxnSpPr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Mobile device  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/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/>
          <p:cNvGrpSpPr/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/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/>
            <p:cNvGrpSpPr/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/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/>
              <p:cNvGrpSpPr/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/>
                <p:cNvSpPr/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/>
              <p:cNvSpPr/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/>
            <p:cNvGrpSpPr/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/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/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393060" y="1343585"/>
            <a:ext cx="5649394" cy="4648200"/>
            <a:chOff x="393060" y="1343585"/>
            <a:chExt cx="5649394" cy="4648200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393060" y="1343585"/>
              <a:ext cx="4364292" cy="4648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Base station: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at “edge” of carrier’s network</a:t>
              </a:r>
              <a:endParaRPr lang="en-US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manages wireless radio resources, mobile devices in its coverage area (“cell”)</a:t>
              </a:r>
              <a:endParaRPr lang="en-US" sz="2400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coordinates device authentication with other elements</a:t>
              </a:r>
              <a:endParaRPr lang="en-US" sz="2400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similar to WiFi AP but:</a:t>
              </a:r>
              <a:endParaRPr lang="en-US" sz="2400" dirty="0"/>
            </a:p>
            <a:p>
              <a:pPr marL="517525" lvl="1" indent="-284480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39775" algn="l"/>
                </a:tabLst>
                <a:defRPr/>
              </a:pPr>
              <a:r>
                <a:rPr lang="en-US" sz="2400" dirty="0"/>
                <a:t>active role in user mobility</a:t>
              </a:r>
              <a:endParaRPr lang="en-US" sz="2400" dirty="0"/>
            </a:p>
            <a:p>
              <a:pPr marL="517525" lvl="1" indent="-284480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39775" algn="l"/>
                </a:tabLst>
                <a:defRPr/>
              </a:pPr>
              <a:r>
                <a:rPr lang="en-US" sz="2400" dirty="0"/>
                <a:t>coordinates with near</a:t>
              </a:r>
              <a:r>
                <a:rPr lang="en-US" altLang="zh-CN" sz="2400" dirty="0"/>
                <a:t>by</a:t>
              </a:r>
              <a:r>
                <a:rPr lang="en-US" sz="2400" dirty="0"/>
                <a:t> base stations to optimize radio use</a:t>
              </a:r>
              <a:endParaRPr lang="en-US" sz="2400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LTE jargon: eNode-B</a:t>
              </a:r>
              <a:endParaRPr lang="en-US" sz="2400" dirty="0"/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2483708" y="1643448"/>
              <a:ext cx="3558746" cy="124803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  <a:gd name="connsiteX0-1081" fmla="*/ 284280 w 1465949"/>
              <a:gd name="connsiteY0-1082" fmla="*/ 16581 h 752973"/>
              <a:gd name="connsiteX1-1083" fmla="*/ 153170 w 1465949"/>
              <a:gd name="connsiteY1-1084" fmla="*/ 241755 h 752973"/>
              <a:gd name="connsiteX2-1085" fmla="*/ 739 w 1465949"/>
              <a:gd name="connsiteY2-1086" fmla="*/ 453182 h 752973"/>
              <a:gd name="connsiteX3-1087" fmla="*/ 111922 w 1465949"/>
              <a:gd name="connsiteY3-1088" fmla="*/ 668354 h 752973"/>
              <a:gd name="connsiteX4-1089" fmla="*/ 424954 w 1465949"/>
              <a:gd name="connsiteY4-1090" fmla="*/ 750509 h 752973"/>
              <a:gd name="connsiteX5-1091" fmla="*/ 1340024 w 1465949"/>
              <a:gd name="connsiteY5-1092" fmla="*/ 700972 h 752973"/>
              <a:gd name="connsiteX6-1093" fmla="*/ 1439213 w 1465949"/>
              <a:gd name="connsiteY6-1094" fmla="*/ 305838 h 752973"/>
              <a:gd name="connsiteX7-1095" fmla="*/ 1208189 w 1465949"/>
              <a:gd name="connsiteY7-1096" fmla="*/ 92804 h 752973"/>
              <a:gd name="connsiteX8-1097" fmla="*/ 900530 w 1465949"/>
              <a:gd name="connsiteY8-1098" fmla="*/ 5010 h 752973"/>
              <a:gd name="connsiteX9-1099" fmla="*/ 284280 w 1465949"/>
              <a:gd name="connsiteY9-1100" fmla="*/ 16581 h 752973"/>
              <a:gd name="connsiteX0-1101" fmla="*/ 215678 w 1465949"/>
              <a:gd name="connsiteY0-1102" fmla="*/ 15568 h 755280"/>
              <a:gd name="connsiteX1-1103" fmla="*/ 153170 w 1465949"/>
              <a:gd name="connsiteY1-1104" fmla="*/ 244062 h 755280"/>
              <a:gd name="connsiteX2-1105" fmla="*/ 739 w 1465949"/>
              <a:gd name="connsiteY2-1106" fmla="*/ 455489 h 755280"/>
              <a:gd name="connsiteX3-1107" fmla="*/ 111922 w 1465949"/>
              <a:gd name="connsiteY3-1108" fmla="*/ 670661 h 755280"/>
              <a:gd name="connsiteX4-1109" fmla="*/ 424954 w 1465949"/>
              <a:gd name="connsiteY4-1110" fmla="*/ 752816 h 755280"/>
              <a:gd name="connsiteX5-1111" fmla="*/ 1340024 w 1465949"/>
              <a:gd name="connsiteY5-1112" fmla="*/ 703279 h 755280"/>
              <a:gd name="connsiteX6-1113" fmla="*/ 1439213 w 1465949"/>
              <a:gd name="connsiteY6-1114" fmla="*/ 308145 h 755280"/>
              <a:gd name="connsiteX7-1115" fmla="*/ 1208189 w 1465949"/>
              <a:gd name="connsiteY7-1116" fmla="*/ 95111 h 755280"/>
              <a:gd name="connsiteX8-1117" fmla="*/ 900530 w 1465949"/>
              <a:gd name="connsiteY8-1118" fmla="*/ 7317 h 755280"/>
              <a:gd name="connsiteX9-1119" fmla="*/ 215678 w 1465949"/>
              <a:gd name="connsiteY9-1120" fmla="*/ 15568 h 755280"/>
              <a:gd name="connsiteX0-1121" fmla="*/ 158423 w 1408694"/>
              <a:gd name="connsiteY0-1122" fmla="*/ 15568 h 755280"/>
              <a:gd name="connsiteX1-1123" fmla="*/ 95915 w 1408694"/>
              <a:gd name="connsiteY1-1124" fmla="*/ 244062 h 755280"/>
              <a:gd name="connsiteX2-1125" fmla="*/ 9068 w 1408694"/>
              <a:gd name="connsiteY2-1126" fmla="*/ 472501 h 755280"/>
              <a:gd name="connsiteX3-1127" fmla="*/ 54667 w 1408694"/>
              <a:gd name="connsiteY3-1128" fmla="*/ 670661 h 755280"/>
              <a:gd name="connsiteX4-1129" fmla="*/ 367699 w 1408694"/>
              <a:gd name="connsiteY4-1130" fmla="*/ 752816 h 755280"/>
              <a:gd name="connsiteX5-1131" fmla="*/ 1282769 w 1408694"/>
              <a:gd name="connsiteY5-1132" fmla="*/ 703279 h 755280"/>
              <a:gd name="connsiteX6-1133" fmla="*/ 1381958 w 1408694"/>
              <a:gd name="connsiteY6-1134" fmla="*/ 308145 h 755280"/>
              <a:gd name="connsiteX7-1135" fmla="*/ 1150934 w 1408694"/>
              <a:gd name="connsiteY7-1136" fmla="*/ 95111 h 755280"/>
              <a:gd name="connsiteX8-1137" fmla="*/ 843275 w 1408694"/>
              <a:gd name="connsiteY8-1138" fmla="*/ 7317 h 755280"/>
              <a:gd name="connsiteX9-1139" fmla="*/ 158423 w 1408694"/>
              <a:gd name="connsiteY9-1140" fmla="*/ 15568 h 755280"/>
              <a:gd name="connsiteX0-1141" fmla="*/ 151540 w 1401811"/>
              <a:gd name="connsiteY0-1142" fmla="*/ 15568 h 755280"/>
              <a:gd name="connsiteX1-1143" fmla="*/ 89032 w 1401811"/>
              <a:gd name="connsiteY1-1144" fmla="*/ 244062 h 755280"/>
              <a:gd name="connsiteX2-1145" fmla="*/ 2185 w 1401811"/>
              <a:gd name="connsiteY2-1146" fmla="*/ 472501 h 755280"/>
              <a:gd name="connsiteX3-1147" fmla="*/ 67073 w 1401811"/>
              <a:gd name="connsiteY3-1148" fmla="*/ 640039 h 755280"/>
              <a:gd name="connsiteX4-1149" fmla="*/ 360816 w 1401811"/>
              <a:gd name="connsiteY4-1150" fmla="*/ 752816 h 755280"/>
              <a:gd name="connsiteX5-1151" fmla="*/ 1275886 w 1401811"/>
              <a:gd name="connsiteY5-1152" fmla="*/ 703279 h 755280"/>
              <a:gd name="connsiteX6-1153" fmla="*/ 1375075 w 1401811"/>
              <a:gd name="connsiteY6-1154" fmla="*/ 308145 h 755280"/>
              <a:gd name="connsiteX7-1155" fmla="*/ 1144051 w 1401811"/>
              <a:gd name="connsiteY7-1156" fmla="*/ 95111 h 755280"/>
              <a:gd name="connsiteX8-1157" fmla="*/ 836392 w 1401811"/>
              <a:gd name="connsiteY8-1158" fmla="*/ 7317 h 755280"/>
              <a:gd name="connsiteX9-1159" fmla="*/ 151540 w 1401811"/>
              <a:gd name="connsiteY9-1160" fmla="*/ 15568 h 755280"/>
              <a:gd name="connsiteX0-1161" fmla="*/ 154312 w 1404583"/>
              <a:gd name="connsiteY0-1162" fmla="*/ 21319 h 761031"/>
              <a:gd name="connsiteX1-1163" fmla="*/ 130383 w 1404583"/>
              <a:gd name="connsiteY1-1164" fmla="*/ 294045 h 761031"/>
              <a:gd name="connsiteX2-1165" fmla="*/ 4957 w 1404583"/>
              <a:gd name="connsiteY2-1166" fmla="*/ 478252 h 761031"/>
              <a:gd name="connsiteX3-1167" fmla="*/ 69845 w 1404583"/>
              <a:gd name="connsiteY3-1168" fmla="*/ 645790 h 761031"/>
              <a:gd name="connsiteX4-1169" fmla="*/ 363588 w 1404583"/>
              <a:gd name="connsiteY4-1170" fmla="*/ 758567 h 761031"/>
              <a:gd name="connsiteX5-1171" fmla="*/ 1278658 w 1404583"/>
              <a:gd name="connsiteY5-1172" fmla="*/ 709030 h 761031"/>
              <a:gd name="connsiteX6-1173" fmla="*/ 1377847 w 1404583"/>
              <a:gd name="connsiteY6-1174" fmla="*/ 313896 h 761031"/>
              <a:gd name="connsiteX7-1175" fmla="*/ 1146823 w 1404583"/>
              <a:gd name="connsiteY7-1176" fmla="*/ 100862 h 761031"/>
              <a:gd name="connsiteX8-1177" fmla="*/ 839164 w 1404583"/>
              <a:gd name="connsiteY8-1178" fmla="*/ 13068 h 761031"/>
              <a:gd name="connsiteX9-1179" fmla="*/ 154312 w 1404583"/>
              <a:gd name="connsiteY9-1180" fmla="*/ 21319 h 761031"/>
              <a:gd name="connsiteX0-1181" fmla="*/ 231469 w 1404583"/>
              <a:gd name="connsiteY0-1182" fmla="*/ 21319 h 761031"/>
              <a:gd name="connsiteX1-1183" fmla="*/ 130383 w 1404583"/>
              <a:gd name="connsiteY1-1184" fmla="*/ 294045 h 761031"/>
              <a:gd name="connsiteX2-1185" fmla="*/ 4957 w 1404583"/>
              <a:gd name="connsiteY2-1186" fmla="*/ 478252 h 761031"/>
              <a:gd name="connsiteX3-1187" fmla="*/ 69845 w 1404583"/>
              <a:gd name="connsiteY3-1188" fmla="*/ 645790 h 761031"/>
              <a:gd name="connsiteX4-1189" fmla="*/ 363588 w 1404583"/>
              <a:gd name="connsiteY4-1190" fmla="*/ 758567 h 761031"/>
              <a:gd name="connsiteX5-1191" fmla="*/ 1278658 w 1404583"/>
              <a:gd name="connsiteY5-1192" fmla="*/ 709030 h 761031"/>
              <a:gd name="connsiteX6-1193" fmla="*/ 1377847 w 1404583"/>
              <a:gd name="connsiteY6-1194" fmla="*/ 313896 h 761031"/>
              <a:gd name="connsiteX7-1195" fmla="*/ 1146823 w 1404583"/>
              <a:gd name="connsiteY7-1196" fmla="*/ 100862 h 761031"/>
              <a:gd name="connsiteX8-1197" fmla="*/ 839164 w 1404583"/>
              <a:gd name="connsiteY8-1198" fmla="*/ 13068 h 761031"/>
              <a:gd name="connsiteX9-1199" fmla="*/ 231469 w 1404583"/>
              <a:gd name="connsiteY9-1200" fmla="*/ 21319 h 761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cxnSp>
        <p:nvCxnSpPr>
          <p:cNvPr id="22" name="Straight Connector 21"/>
          <p:cNvCxnSpPr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Mobile device  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/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/>
          <p:cNvGrpSpPr/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/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/>
            <p:cNvGrpSpPr/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/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/>
              <p:cNvGrpSpPr/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/>
                <p:cNvSpPr/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/>
              <p:cNvSpPr/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/>
            <p:cNvGrpSpPr/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/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/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689621" y="1603077"/>
            <a:ext cx="8911579" cy="4648200"/>
            <a:chOff x="689621" y="1603077"/>
            <a:chExt cx="8911579" cy="4648200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689621" y="1603077"/>
              <a:ext cx="3870021" cy="4648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Subscriber Service 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altLang="zh-CN" sz="2400" dirty="0"/>
                <a:t>a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database</a:t>
              </a:r>
              <a:r>
                <a:rPr lang="zh-CN" altLang="en-US" sz="2400" dirty="0"/>
                <a:t> </a:t>
              </a:r>
              <a:r>
                <a:rPr lang="en-US" sz="2400" dirty="0"/>
                <a:t>stores info about mobile devices for which the HSS’s network is their “home network”</a:t>
              </a:r>
              <a:endParaRPr lang="en-US" sz="2400" dirty="0"/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works with MME in device authentication 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4473146" y="1890584"/>
              <a:ext cx="5128054" cy="6549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  <a:gd name="connsiteX0-1081" fmla="*/ 284280 w 1465949"/>
              <a:gd name="connsiteY0-1082" fmla="*/ 16581 h 752973"/>
              <a:gd name="connsiteX1-1083" fmla="*/ 153170 w 1465949"/>
              <a:gd name="connsiteY1-1084" fmla="*/ 241755 h 752973"/>
              <a:gd name="connsiteX2-1085" fmla="*/ 739 w 1465949"/>
              <a:gd name="connsiteY2-1086" fmla="*/ 453182 h 752973"/>
              <a:gd name="connsiteX3-1087" fmla="*/ 111922 w 1465949"/>
              <a:gd name="connsiteY3-1088" fmla="*/ 668354 h 752973"/>
              <a:gd name="connsiteX4-1089" fmla="*/ 424954 w 1465949"/>
              <a:gd name="connsiteY4-1090" fmla="*/ 750509 h 752973"/>
              <a:gd name="connsiteX5-1091" fmla="*/ 1340024 w 1465949"/>
              <a:gd name="connsiteY5-1092" fmla="*/ 700972 h 752973"/>
              <a:gd name="connsiteX6-1093" fmla="*/ 1439213 w 1465949"/>
              <a:gd name="connsiteY6-1094" fmla="*/ 305838 h 752973"/>
              <a:gd name="connsiteX7-1095" fmla="*/ 1208189 w 1465949"/>
              <a:gd name="connsiteY7-1096" fmla="*/ 92804 h 752973"/>
              <a:gd name="connsiteX8-1097" fmla="*/ 900530 w 1465949"/>
              <a:gd name="connsiteY8-1098" fmla="*/ 5010 h 752973"/>
              <a:gd name="connsiteX9-1099" fmla="*/ 284280 w 1465949"/>
              <a:gd name="connsiteY9-1100" fmla="*/ 16581 h 752973"/>
              <a:gd name="connsiteX0-1101" fmla="*/ 215678 w 1465949"/>
              <a:gd name="connsiteY0-1102" fmla="*/ 15568 h 755280"/>
              <a:gd name="connsiteX1-1103" fmla="*/ 153170 w 1465949"/>
              <a:gd name="connsiteY1-1104" fmla="*/ 244062 h 755280"/>
              <a:gd name="connsiteX2-1105" fmla="*/ 739 w 1465949"/>
              <a:gd name="connsiteY2-1106" fmla="*/ 455489 h 755280"/>
              <a:gd name="connsiteX3-1107" fmla="*/ 111922 w 1465949"/>
              <a:gd name="connsiteY3-1108" fmla="*/ 670661 h 755280"/>
              <a:gd name="connsiteX4-1109" fmla="*/ 424954 w 1465949"/>
              <a:gd name="connsiteY4-1110" fmla="*/ 752816 h 755280"/>
              <a:gd name="connsiteX5-1111" fmla="*/ 1340024 w 1465949"/>
              <a:gd name="connsiteY5-1112" fmla="*/ 703279 h 755280"/>
              <a:gd name="connsiteX6-1113" fmla="*/ 1439213 w 1465949"/>
              <a:gd name="connsiteY6-1114" fmla="*/ 308145 h 755280"/>
              <a:gd name="connsiteX7-1115" fmla="*/ 1208189 w 1465949"/>
              <a:gd name="connsiteY7-1116" fmla="*/ 95111 h 755280"/>
              <a:gd name="connsiteX8-1117" fmla="*/ 900530 w 1465949"/>
              <a:gd name="connsiteY8-1118" fmla="*/ 7317 h 755280"/>
              <a:gd name="connsiteX9-1119" fmla="*/ 215678 w 1465949"/>
              <a:gd name="connsiteY9-1120" fmla="*/ 15568 h 755280"/>
              <a:gd name="connsiteX0-1121" fmla="*/ 158423 w 1408694"/>
              <a:gd name="connsiteY0-1122" fmla="*/ 15568 h 755280"/>
              <a:gd name="connsiteX1-1123" fmla="*/ 95915 w 1408694"/>
              <a:gd name="connsiteY1-1124" fmla="*/ 244062 h 755280"/>
              <a:gd name="connsiteX2-1125" fmla="*/ 9068 w 1408694"/>
              <a:gd name="connsiteY2-1126" fmla="*/ 472501 h 755280"/>
              <a:gd name="connsiteX3-1127" fmla="*/ 54667 w 1408694"/>
              <a:gd name="connsiteY3-1128" fmla="*/ 670661 h 755280"/>
              <a:gd name="connsiteX4-1129" fmla="*/ 367699 w 1408694"/>
              <a:gd name="connsiteY4-1130" fmla="*/ 752816 h 755280"/>
              <a:gd name="connsiteX5-1131" fmla="*/ 1282769 w 1408694"/>
              <a:gd name="connsiteY5-1132" fmla="*/ 703279 h 755280"/>
              <a:gd name="connsiteX6-1133" fmla="*/ 1381958 w 1408694"/>
              <a:gd name="connsiteY6-1134" fmla="*/ 308145 h 755280"/>
              <a:gd name="connsiteX7-1135" fmla="*/ 1150934 w 1408694"/>
              <a:gd name="connsiteY7-1136" fmla="*/ 95111 h 755280"/>
              <a:gd name="connsiteX8-1137" fmla="*/ 843275 w 1408694"/>
              <a:gd name="connsiteY8-1138" fmla="*/ 7317 h 755280"/>
              <a:gd name="connsiteX9-1139" fmla="*/ 158423 w 1408694"/>
              <a:gd name="connsiteY9-1140" fmla="*/ 15568 h 755280"/>
              <a:gd name="connsiteX0-1141" fmla="*/ 151540 w 1401811"/>
              <a:gd name="connsiteY0-1142" fmla="*/ 15568 h 755280"/>
              <a:gd name="connsiteX1-1143" fmla="*/ 89032 w 1401811"/>
              <a:gd name="connsiteY1-1144" fmla="*/ 244062 h 755280"/>
              <a:gd name="connsiteX2-1145" fmla="*/ 2185 w 1401811"/>
              <a:gd name="connsiteY2-1146" fmla="*/ 472501 h 755280"/>
              <a:gd name="connsiteX3-1147" fmla="*/ 67073 w 1401811"/>
              <a:gd name="connsiteY3-1148" fmla="*/ 640039 h 755280"/>
              <a:gd name="connsiteX4-1149" fmla="*/ 360816 w 1401811"/>
              <a:gd name="connsiteY4-1150" fmla="*/ 752816 h 755280"/>
              <a:gd name="connsiteX5-1151" fmla="*/ 1275886 w 1401811"/>
              <a:gd name="connsiteY5-1152" fmla="*/ 703279 h 755280"/>
              <a:gd name="connsiteX6-1153" fmla="*/ 1375075 w 1401811"/>
              <a:gd name="connsiteY6-1154" fmla="*/ 308145 h 755280"/>
              <a:gd name="connsiteX7-1155" fmla="*/ 1144051 w 1401811"/>
              <a:gd name="connsiteY7-1156" fmla="*/ 95111 h 755280"/>
              <a:gd name="connsiteX8-1157" fmla="*/ 836392 w 1401811"/>
              <a:gd name="connsiteY8-1158" fmla="*/ 7317 h 755280"/>
              <a:gd name="connsiteX9-1159" fmla="*/ 151540 w 1401811"/>
              <a:gd name="connsiteY9-1160" fmla="*/ 15568 h 755280"/>
              <a:gd name="connsiteX0-1161" fmla="*/ 154312 w 1404583"/>
              <a:gd name="connsiteY0-1162" fmla="*/ 21319 h 761031"/>
              <a:gd name="connsiteX1-1163" fmla="*/ 130383 w 1404583"/>
              <a:gd name="connsiteY1-1164" fmla="*/ 294045 h 761031"/>
              <a:gd name="connsiteX2-1165" fmla="*/ 4957 w 1404583"/>
              <a:gd name="connsiteY2-1166" fmla="*/ 478252 h 761031"/>
              <a:gd name="connsiteX3-1167" fmla="*/ 69845 w 1404583"/>
              <a:gd name="connsiteY3-1168" fmla="*/ 645790 h 761031"/>
              <a:gd name="connsiteX4-1169" fmla="*/ 363588 w 1404583"/>
              <a:gd name="connsiteY4-1170" fmla="*/ 758567 h 761031"/>
              <a:gd name="connsiteX5-1171" fmla="*/ 1278658 w 1404583"/>
              <a:gd name="connsiteY5-1172" fmla="*/ 709030 h 761031"/>
              <a:gd name="connsiteX6-1173" fmla="*/ 1377847 w 1404583"/>
              <a:gd name="connsiteY6-1174" fmla="*/ 313896 h 761031"/>
              <a:gd name="connsiteX7-1175" fmla="*/ 1146823 w 1404583"/>
              <a:gd name="connsiteY7-1176" fmla="*/ 100862 h 761031"/>
              <a:gd name="connsiteX8-1177" fmla="*/ 839164 w 1404583"/>
              <a:gd name="connsiteY8-1178" fmla="*/ 13068 h 761031"/>
              <a:gd name="connsiteX9-1179" fmla="*/ 154312 w 1404583"/>
              <a:gd name="connsiteY9-1180" fmla="*/ 21319 h 761031"/>
              <a:gd name="connsiteX0-1181" fmla="*/ 231469 w 1404583"/>
              <a:gd name="connsiteY0-1182" fmla="*/ 21319 h 761031"/>
              <a:gd name="connsiteX1-1183" fmla="*/ 130383 w 1404583"/>
              <a:gd name="connsiteY1-1184" fmla="*/ 294045 h 761031"/>
              <a:gd name="connsiteX2-1185" fmla="*/ 4957 w 1404583"/>
              <a:gd name="connsiteY2-1186" fmla="*/ 478252 h 761031"/>
              <a:gd name="connsiteX3-1187" fmla="*/ 69845 w 1404583"/>
              <a:gd name="connsiteY3-1188" fmla="*/ 645790 h 761031"/>
              <a:gd name="connsiteX4-1189" fmla="*/ 363588 w 1404583"/>
              <a:gd name="connsiteY4-1190" fmla="*/ 758567 h 761031"/>
              <a:gd name="connsiteX5-1191" fmla="*/ 1278658 w 1404583"/>
              <a:gd name="connsiteY5-1192" fmla="*/ 709030 h 761031"/>
              <a:gd name="connsiteX6-1193" fmla="*/ 1377847 w 1404583"/>
              <a:gd name="connsiteY6-1194" fmla="*/ 313896 h 761031"/>
              <a:gd name="connsiteX7-1195" fmla="*/ 1146823 w 1404583"/>
              <a:gd name="connsiteY7-1196" fmla="*/ 100862 h 761031"/>
              <a:gd name="connsiteX8-1197" fmla="*/ 839164 w 1404583"/>
              <a:gd name="connsiteY8-1198" fmla="*/ 13068 h 761031"/>
              <a:gd name="connsiteX9-1199" fmla="*/ 231469 w 1404583"/>
              <a:gd name="connsiteY9-1200" fmla="*/ 21319 h 761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cxnSp>
        <p:nvCxnSpPr>
          <p:cNvPr id="22" name="Straight Connector 21"/>
          <p:cNvCxnSpPr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Mobile device  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/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/>
          <p:cNvGrpSpPr/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/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/>
            <p:cNvGrpSpPr/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/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/>
              <p:cNvGrpSpPr/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/>
                <p:cNvSpPr/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/>
              <p:cNvSpPr/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/>
            <p:cNvGrpSpPr/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/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/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689621" y="1603077"/>
            <a:ext cx="9942163" cy="4648200"/>
            <a:chOff x="689621" y="1603077"/>
            <a:chExt cx="9942163" cy="4648200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689621" y="1603077"/>
              <a:ext cx="4166584" cy="4648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Serving Gateway (S-GW), PDN Gateway (P-GW)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lie on data path from mobile to/from Internet</a:t>
              </a:r>
              <a:endParaRPr lang="en-US" sz="2400" dirty="0"/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P-GW</a:t>
              </a:r>
              <a:endParaRPr lang="en-US" sz="2400" dirty="0"/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420" algn="l"/>
                </a:tabLst>
                <a:defRPr/>
              </a:pPr>
              <a:r>
                <a:rPr lang="en-US" sz="2400" dirty="0"/>
                <a:t>gateway to mobile cellular network</a:t>
              </a:r>
              <a:endParaRPr lang="en-US" sz="2400" dirty="0"/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420" algn="l"/>
                </a:tabLst>
                <a:defRPr/>
              </a:pPr>
              <a:r>
                <a:rPr lang="en-US" sz="2400" dirty="0"/>
                <a:t>Looks like any other internet gateway router</a:t>
              </a:r>
              <a:endParaRPr lang="en-US" sz="2400" dirty="0"/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420" algn="l"/>
                </a:tabLst>
                <a:defRPr/>
              </a:pPr>
              <a:r>
                <a:rPr lang="en-US" sz="2400" dirty="0"/>
                <a:t>provides NAT services </a:t>
              </a:r>
              <a:endParaRPr lang="en-US" sz="2400" dirty="0"/>
            </a:p>
            <a:p>
              <a:pPr marL="233680" indent="-28448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566420" algn="l"/>
                </a:tabLst>
                <a:defRPr/>
              </a:pPr>
              <a:r>
                <a:rPr lang="en-US" sz="2400" dirty="0"/>
                <a:t>other routers:</a:t>
              </a:r>
              <a:endParaRPr lang="en-US" sz="2400" dirty="0"/>
            </a:p>
            <a:p>
              <a:pPr marL="628650" lvl="1" indent="-22225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420" algn="l"/>
                </a:tabLst>
                <a:defRPr/>
              </a:pPr>
              <a:r>
                <a:rPr lang="en-US" sz="2400" dirty="0">
                  <a:solidFill>
                    <a:prstClr val="black"/>
                  </a:solidFill>
                </a:rPr>
                <a:t>extensive use of tunneling</a:t>
              </a:r>
              <a:endParaRPr lang="en-US" sz="2800" dirty="0">
                <a:solidFill>
                  <a:prstClr val="black"/>
                </a:solidFill>
              </a:endParaRPr>
            </a:p>
            <a:p>
              <a:pPr marL="233680" indent="-28448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566420" algn="l"/>
                </a:tabLst>
                <a:defRPr/>
              </a:pPr>
              <a:endParaRPr lang="en-US" sz="28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>
              <a:endCxn id="67" idx="9"/>
            </p:cNvCxnSpPr>
            <p:nvPr/>
          </p:nvCxnSpPr>
          <p:spPr>
            <a:xfrm>
              <a:off x="3954162" y="2310713"/>
              <a:ext cx="6677622" cy="11486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62" idx="13"/>
            </p:cNvCxnSpPr>
            <p:nvPr/>
          </p:nvCxnSpPr>
          <p:spPr>
            <a:xfrm>
              <a:off x="3958771" y="2311400"/>
              <a:ext cx="4902859" cy="173921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Elements of 4G LTE architecture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  <a:gd name="connsiteX0-1081" fmla="*/ 284280 w 1465949"/>
              <a:gd name="connsiteY0-1082" fmla="*/ 16581 h 752973"/>
              <a:gd name="connsiteX1-1083" fmla="*/ 153170 w 1465949"/>
              <a:gd name="connsiteY1-1084" fmla="*/ 241755 h 752973"/>
              <a:gd name="connsiteX2-1085" fmla="*/ 739 w 1465949"/>
              <a:gd name="connsiteY2-1086" fmla="*/ 453182 h 752973"/>
              <a:gd name="connsiteX3-1087" fmla="*/ 111922 w 1465949"/>
              <a:gd name="connsiteY3-1088" fmla="*/ 668354 h 752973"/>
              <a:gd name="connsiteX4-1089" fmla="*/ 424954 w 1465949"/>
              <a:gd name="connsiteY4-1090" fmla="*/ 750509 h 752973"/>
              <a:gd name="connsiteX5-1091" fmla="*/ 1340024 w 1465949"/>
              <a:gd name="connsiteY5-1092" fmla="*/ 700972 h 752973"/>
              <a:gd name="connsiteX6-1093" fmla="*/ 1439213 w 1465949"/>
              <a:gd name="connsiteY6-1094" fmla="*/ 305838 h 752973"/>
              <a:gd name="connsiteX7-1095" fmla="*/ 1208189 w 1465949"/>
              <a:gd name="connsiteY7-1096" fmla="*/ 92804 h 752973"/>
              <a:gd name="connsiteX8-1097" fmla="*/ 900530 w 1465949"/>
              <a:gd name="connsiteY8-1098" fmla="*/ 5010 h 752973"/>
              <a:gd name="connsiteX9-1099" fmla="*/ 284280 w 1465949"/>
              <a:gd name="connsiteY9-1100" fmla="*/ 16581 h 752973"/>
              <a:gd name="connsiteX0-1101" fmla="*/ 215678 w 1465949"/>
              <a:gd name="connsiteY0-1102" fmla="*/ 15568 h 755280"/>
              <a:gd name="connsiteX1-1103" fmla="*/ 153170 w 1465949"/>
              <a:gd name="connsiteY1-1104" fmla="*/ 244062 h 755280"/>
              <a:gd name="connsiteX2-1105" fmla="*/ 739 w 1465949"/>
              <a:gd name="connsiteY2-1106" fmla="*/ 455489 h 755280"/>
              <a:gd name="connsiteX3-1107" fmla="*/ 111922 w 1465949"/>
              <a:gd name="connsiteY3-1108" fmla="*/ 670661 h 755280"/>
              <a:gd name="connsiteX4-1109" fmla="*/ 424954 w 1465949"/>
              <a:gd name="connsiteY4-1110" fmla="*/ 752816 h 755280"/>
              <a:gd name="connsiteX5-1111" fmla="*/ 1340024 w 1465949"/>
              <a:gd name="connsiteY5-1112" fmla="*/ 703279 h 755280"/>
              <a:gd name="connsiteX6-1113" fmla="*/ 1439213 w 1465949"/>
              <a:gd name="connsiteY6-1114" fmla="*/ 308145 h 755280"/>
              <a:gd name="connsiteX7-1115" fmla="*/ 1208189 w 1465949"/>
              <a:gd name="connsiteY7-1116" fmla="*/ 95111 h 755280"/>
              <a:gd name="connsiteX8-1117" fmla="*/ 900530 w 1465949"/>
              <a:gd name="connsiteY8-1118" fmla="*/ 7317 h 755280"/>
              <a:gd name="connsiteX9-1119" fmla="*/ 215678 w 1465949"/>
              <a:gd name="connsiteY9-1120" fmla="*/ 15568 h 755280"/>
              <a:gd name="connsiteX0-1121" fmla="*/ 158423 w 1408694"/>
              <a:gd name="connsiteY0-1122" fmla="*/ 15568 h 755280"/>
              <a:gd name="connsiteX1-1123" fmla="*/ 95915 w 1408694"/>
              <a:gd name="connsiteY1-1124" fmla="*/ 244062 h 755280"/>
              <a:gd name="connsiteX2-1125" fmla="*/ 9068 w 1408694"/>
              <a:gd name="connsiteY2-1126" fmla="*/ 472501 h 755280"/>
              <a:gd name="connsiteX3-1127" fmla="*/ 54667 w 1408694"/>
              <a:gd name="connsiteY3-1128" fmla="*/ 670661 h 755280"/>
              <a:gd name="connsiteX4-1129" fmla="*/ 367699 w 1408694"/>
              <a:gd name="connsiteY4-1130" fmla="*/ 752816 h 755280"/>
              <a:gd name="connsiteX5-1131" fmla="*/ 1282769 w 1408694"/>
              <a:gd name="connsiteY5-1132" fmla="*/ 703279 h 755280"/>
              <a:gd name="connsiteX6-1133" fmla="*/ 1381958 w 1408694"/>
              <a:gd name="connsiteY6-1134" fmla="*/ 308145 h 755280"/>
              <a:gd name="connsiteX7-1135" fmla="*/ 1150934 w 1408694"/>
              <a:gd name="connsiteY7-1136" fmla="*/ 95111 h 755280"/>
              <a:gd name="connsiteX8-1137" fmla="*/ 843275 w 1408694"/>
              <a:gd name="connsiteY8-1138" fmla="*/ 7317 h 755280"/>
              <a:gd name="connsiteX9-1139" fmla="*/ 158423 w 1408694"/>
              <a:gd name="connsiteY9-1140" fmla="*/ 15568 h 755280"/>
              <a:gd name="connsiteX0-1141" fmla="*/ 151540 w 1401811"/>
              <a:gd name="connsiteY0-1142" fmla="*/ 15568 h 755280"/>
              <a:gd name="connsiteX1-1143" fmla="*/ 89032 w 1401811"/>
              <a:gd name="connsiteY1-1144" fmla="*/ 244062 h 755280"/>
              <a:gd name="connsiteX2-1145" fmla="*/ 2185 w 1401811"/>
              <a:gd name="connsiteY2-1146" fmla="*/ 472501 h 755280"/>
              <a:gd name="connsiteX3-1147" fmla="*/ 67073 w 1401811"/>
              <a:gd name="connsiteY3-1148" fmla="*/ 640039 h 755280"/>
              <a:gd name="connsiteX4-1149" fmla="*/ 360816 w 1401811"/>
              <a:gd name="connsiteY4-1150" fmla="*/ 752816 h 755280"/>
              <a:gd name="connsiteX5-1151" fmla="*/ 1275886 w 1401811"/>
              <a:gd name="connsiteY5-1152" fmla="*/ 703279 h 755280"/>
              <a:gd name="connsiteX6-1153" fmla="*/ 1375075 w 1401811"/>
              <a:gd name="connsiteY6-1154" fmla="*/ 308145 h 755280"/>
              <a:gd name="connsiteX7-1155" fmla="*/ 1144051 w 1401811"/>
              <a:gd name="connsiteY7-1156" fmla="*/ 95111 h 755280"/>
              <a:gd name="connsiteX8-1157" fmla="*/ 836392 w 1401811"/>
              <a:gd name="connsiteY8-1158" fmla="*/ 7317 h 755280"/>
              <a:gd name="connsiteX9-1159" fmla="*/ 151540 w 1401811"/>
              <a:gd name="connsiteY9-1160" fmla="*/ 15568 h 755280"/>
              <a:gd name="connsiteX0-1161" fmla="*/ 154312 w 1404583"/>
              <a:gd name="connsiteY0-1162" fmla="*/ 21319 h 761031"/>
              <a:gd name="connsiteX1-1163" fmla="*/ 130383 w 1404583"/>
              <a:gd name="connsiteY1-1164" fmla="*/ 294045 h 761031"/>
              <a:gd name="connsiteX2-1165" fmla="*/ 4957 w 1404583"/>
              <a:gd name="connsiteY2-1166" fmla="*/ 478252 h 761031"/>
              <a:gd name="connsiteX3-1167" fmla="*/ 69845 w 1404583"/>
              <a:gd name="connsiteY3-1168" fmla="*/ 645790 h 761031"/>
              <a:gd name="connsiteX4-1169" fmla="*/ 363588 w 1404583"/>
              <a:gd name="connsiteY4-1170" fmla="*/ 758567 h 761031"/>
              <a:gd name="connsiteX5-1171" fmla="*/ 1278658 w 1404583"/>
              <a:gd name="connsiteY5-1172" fmla="*/ 709030 h 761031"/>
              <a:gd name="connsiteX6-1173" fmla="*/ 1377847 w 1404583"/>
              <a:gd name="connsiteY6-1174" fmla="*/ 313896 h 761031"/>
              <a:gd name="connsiteX7-1175" fmla="*/ 1146823 w 1404583"/>
              <a:gd name="connsiteY7-1176" fmla="*/ 100862 h 761031"/>
              <a:gd name="connsiteX8-1177" fmla="*/ 839164 w 1404583"/>
              <a:gd name="connsiteY8-1178" fmla="*/ 13068 h 761031"/>
              <a:gd name="connsiteX9-1179" fmla="*/ 154312 w 1404583"/>
              <a:gd name="connsiteY9-1180" fmla="*/ 21319 h 761031"/>
              <a:gd name="connsiteX0-1181" fmla="*/ 231469 w 1404583"/>
              <a:gd name="connsiteY0-1182" fmla="*/ 21319 h 761031"/>
              <a:gd name="connsiteX1-1183" fmla="*/ 130383 w 1404583"/>
              <a:gd name="connsiteY1-1184" fmla="*/ 294045 h 761031"/>
              <a:gd name="connsiteX2-1185" fmla="*/ 4957 w 1404583"/>
              <a:gd name="connsiteY2-1186" fmla="*/ 478252 h 761031"/>
              <a:gd name="connsiteX3-1187" fmla="*/ 69845 w 1404583"/>
              <a:gd name="connsiteY3-1188" fmla="*/ 645790 h 761031"/>
              <a:gd name="connsiteX4-1189" fmla="*/ 363588 w 1404583"/>
              <a:gd name="connsiteY4-1190" fmla="*/ 758567 h 761031"/>
              <a:gd name="connsiteX5-1191" fmla="*/ 1278658 w 1404583"/>
              <a:gd name="connsiteY5-1192" fmla="*/ 709030 h 761031"/>
              <a:gd name="connsiteX6-1193" fmla="*/ 1377847 w 1404583"/>
              <a:gd name="connsiteY6-1194" fmla="*/ 313896 h 761031"/>
              <a:gd name="connsiteX7-1195" fmla="*/ 1146823 w 1404583"/>
              <a:gd name="connsiteY7-1196" fmla="*/ 100862 h 761031"/>
              <a:gd name="connsiteX8-1197" fmla="*/ 839164 w 1404583"/>
              <a:gd name="connsiteY8-1198" fmla="*/ 13068 h 761031"/>
              <a:gd name="connsiteX9-1199" fmla="*/ 231469 w 1404583"/>
              <a:gd name="connsiteY9-1200" fmla="*/ 21319 h 761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  <a:endParaRPr lang="en-US" sz="1350" dirty="0"/>
          </a:p>
        </p:txBody>
      </p:sp>
      <p:cxnSp>
        <p:nvCxnSpPr>
          <p:cNvPr id="22" name="Straight Connector 21"/>
          <p:cNvCxnSpPr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Mobile device  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/>
          <p:cNvGrpSpPr/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181074" y="2063579"/>
            <a:ext cx="1008323" cy="1351004"/>
            <a:chOff x="9181074" y="2063579"/>
            <a:chExt cx="1008323" cy="1351004"/>
          </a:xfrm>
        </p:grpSpPr>
        <p:grpSp>
          <p:nvGrpSpPr>
            <p:cNvPr id="48" name="Group 47"/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134" name="Can 133"/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</p:grpSp>
      <p:grpSp>
        <p:nvGrpSpPr>
          <p:cNvPr id="136" name="Group 135"/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/>
            <p:cNvGrpSpPr/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/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/>
              <p:cNvGrpSpPr/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/>
                <p:cNvSpPr/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/>
              <p:cNvSpPr/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/>
            <p:cNvGrpSpPr/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/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/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604151" y="1714290"/>
            <a:ext cx="6908757" cy="4785366"/>
            <a:chOff x="678293" y="1603077"/>
            <a:chExt cx="6908757" cy="4785366"/>
          </a:xfrm>
        </p:grpSpPr>
        <p:sp>
          <p:nvSpPr>
            <p:cNvPr id="189" name="Rectangle 4"/>
            <p:cNvSpPr>
              <a:spLocks noChangeArrowheads="1"/>
            </p:cNvSpPr>
            <p:nvPr/>
          </p:nvSpPr>
          <p:spPr bwMode="auto">
            <a:xfrm>
              <a:off x="689621" y="1603077"/>
              <a:ext cx="4154228" cy="24870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Mobility Management Entity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device authentication (device-to-network, network-to-device) coordinated with mobile home network HSS </a:t>
              </a:r>
              <a:endParaRPr lang="en-US" sz="24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1692876" y="2298357"/>
              <a:ext cx="589417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4"/>
            <p:cNvSpPr>
              <a:spLocks noChangeArrowheads="1"/>
            </p:cNvSpPr>
            <p:nvPr/>
          </p:nvSpPr>
          <p:spPr bwMode="auto">
            <a:xfrm>
              <a:off x="678293" y="4053834"/>
              <a:ext cx="4931675" cy="23346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device management: </a:t>
              </a:r>
              <a:endParaRPr lang="en-US" sz="2400" dirty="0"/>
            </a:p>
            <a:p>
              <a:pPr marL="517525" lvl="1" indent="-173355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46125" algn="l"/>
                </a:tabLst>
                <a:defRPr/>
              </a:pPr>
              <a:r>
                <a:rPr lang="en-US" sz="2400" dirty="0"/>
                <a:t>device handover between cells</a:t>
              </a:r>
              <a:endParaRPr lang="en-US" sz="2400" dirty="0"/>
            </a:p>
            <a:p>
              <a:pPr marL="517525" lvl="1" indent="-173355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46125" algn="l"/>
                </a:tabLst>
                <a:defRPr/>
              </a:pPr>
              <a:r>
                <a:rPr lang="en-US" sz="2400" dirty="0"/>
                <a:t>tracking/paging device location</a:t>
              </a:r>
              <a:endParaRPr lang="en-US" sz="2400" dirty="0"/>
            </a:p>
            <a:p>
              <a:pPr marL="295275" indent="-23495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anose="05000000000000000000" pitchFamily="2" charset="2"/>
                <a:buChar char="§"/>
                <a:tabLst>
                  <a:tab pos="566420" algn="l"/>
                </a:tabLst>
                <a:defRPr/>
              </a:pPr>
              <a:r>
                <a:rPr lang="en-US" sz="2400" dirty="0"/>
                <a:t>path (tunneling) setup from mobile device to P-GW</a:t>
              </a:r>
              <a:endParaRPr lang="en-US" sz="28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LTE: data plane control plane separation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85336" y="1421024"/>
            <a:ext cx="6173370" cy="1823890"/>
            <a:chOff x="2454644" y="1594021"/>
            <a:chExt cx="6173370" cy="1823890"/>
          </a:xfrm>
        </p:grpSpPr>
        <p:grpSp>
          <p:nvGrpSpPr>
            <p:cNvPr id="234" name="Group 652"/>
            <p:cNvGrpSpPr/>
            <p:nvPr/>
          </p:nvGrpSpPr>
          <p:grpSpPr bwMode="auto">
            <a:xfrm>
              <a:off x="2454644" y="2342419"/>
              <a:ext cx="733407" cy="660273"/>
              <a:chOff x="2751" y="1851"/>
              <a:chExt cx="462" cy="478"/>
            </a:xfrm>
          </p:grpSpPr>
          <p:pic>
            <p:nvPicPr>
              <p:cNvPr id="235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6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3449031" y="1773131"/>
              <a:ext cx="790834" cy="1208131"/>
              <a:chOff x="5970432" y="1600694"/>
              <a:chExt cx="888604" cy="1226172"/>
            </a:xfrm>
          </p:grpSpPr>
          <p:grpSp>
            <p:nvGrpSpPr>
              <p:cNvPr id="240" name="Group 239"/>
              <p:cNvGrpSpPr/>
              <p:nvPr/>
            </p:nvGrpSpPr>
            <p:grpSpPr>
              <a:xfrm>
                <a:off x="5970432" y="160069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241" name="Group 817"/>
                <p:cNvGrpSpPr/>
                <p:nvPr/>
              </p:nvGrpSpPr>
              <p:grpSpPr bwMode="auto">
                <a:xfrm>
                  <a:off x="6476205" y="1279015"/>
                  <a:ext cx="466245" cy="420795"/>
                  <a:chOff x="2920" y="1424"/>
                  <a:chExt cx="326" cy="310"/>
                </a:xfrm>
              </p:grpSpPr>
              <p:sp>
                <p:nvSpPr>
                  <p:cNvPr id="258" name="Oval 818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259" name="Group 819"/>
                  <p:cNvGrpSpPr/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261" name="Oval 8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2" name="Oval 8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3" name="Oval 8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4" name="Oval 8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5" name="Freeform 824"/>
                    <p:cNvSpPr/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42" name="Group 398"/>
                <p:cNvGrpSpPr/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243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4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5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6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7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8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9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0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1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2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3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4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5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6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57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6091888" y="240956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267" name="Group 266"/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288" name="Freeform 287"/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Oval 288"/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8" name="Group 267"/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269" name="Group 268"/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286" name="Parallelogram 285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Parallelogram 286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70" name="Group 269"/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284" name="Parallelogram 283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5" name="Parallelogram 284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71" name="Parallelogram 270"/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Parallelogram 271"/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3" name="Parallelogram 272"/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4" name="Parallelogram 273"/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Parallelogram 274"/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Parallelogram 275"/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77" name="Group 276"/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280" name="Parallelogram 279"/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1" name="Parallelogram 280"/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2" name="Parallelogram 281"/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Parallelogram 282"/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78" name="Parallelogram 277"/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9" name="Parallelogram 278"/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pic>
          <p:nvPicPr>
            <p:cNvPr id="340" name="Picture 339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9269" y="2306483"/>
              <a:ext cx="518980" cy="968057"/>
            </a:xfrm>
            <a:prstGeom prst="rect">
              <a:avLst/>
            </a:prstGeom>
          </p:spPr>
        </p:pic>
        <p:grpSp>
          <p:nvGrpSpPr>
            <p:cNvPr id="341" name="Group 340"/>
            <p:cNvGrpSpPr/>
            <p:nvPr/>
          </p:nvGrpSpPr>
          <p:grpSpPr>
            <a:xfrm>
              <a:off x="6672649" y="1594021"/>
              <a:ext cx="847689" cy="1079156"/>
              <a:chOff x="9181074" y="2063579"/>
              <a:chExt cx="1008323" cy="135100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6" name="Oval 345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7" name="Oval 346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343" name="Can 342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44" name="Picture 343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  <p:grpSp>
          <p:nvGrpSpPr>
            <p:cNvPr id="349" name="Group 348"/>
            <p:cNvGrpSpPr/>
            <p:nvPr/>
          </p:nvGrpSpPr>
          <p:grpSpPr>
            <a:xfrm>
              <a:off x="7933038" y="2656701"/>
              <a:ext cx="694976" cy="460529"/>
              <a:chOff x="7493876" y="2774731"/>
              <a:chExt cx="1481958" cy="894622"/>
            </a:xfrm>
          </p:grpSpPr>
          <p:sp>
            <p:nvSpPr>
              <p:cNvPr id="350" name="Freeform 34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2" name="Group 35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3" name="Freeform 35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35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6182498" y="2957382"/>
              <a:ext cx="694976" cy="460529"/>
              <a:chOff x="7493876" y="2774731"/>
              <a:chExt cx="1481958" cy="894622"/>
            </a:xfrm>
          </p:grpSpPr>
          <p:sp>
            <p:nvSpPr>
              <p:cNvPr id="358" name="Freeform 35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61" name="Freeform 36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36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36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36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24" name="TextBox 423"/>
          <p:cNvSpPr txBox="1"/>
          <p:nvPr/>
        </p:nvSpPr>
        <p:spPr>
          <a:xfrm>
            <a:off x="7543800" y="1840657"/>
            <a:ext cx="422608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control plane</a:t>
            </a: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342900" indent="-282575">
              <a:lnSpc>
                <a:spcPct val="90000"/>
              </a:lnSpc>
              <a:spcBef>
                <a:spcPts val="600"/>
              </a:spcBef>
              <a:buClr>
                <a:srgbClr val="011199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/>
              </a:rPr>
              <a:t>new protocols for mobility management , security, authentication (later)</a:t>
            </a:r>
            <a:endParaRPr lang="en-US" sz="2400" dirty="0">
              <a:latin typeface="Calibri" panose="020F0502020204030204"/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3682982" y="3057124"/>
            <a:ext cx="734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MME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5830536" y="1789672"/>
            <a:ext cx="59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HSS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1762504" y="2796042"/>
            <a:ext cx="129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30" name="Straight Arrow Connector 429"/>
          <p:cNvCxnSpPr/>
          <p:nvPr/>
        </p:nvCxnSpPr>
        <p:spPr>
          <a:xfrm>
            <a:off x="2696586" y="2647068"/>
            <a:ext cx="880334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/>
          <p:cNvCxnSpPr/>
          <p:nvPr/>
        </p:nvCxnSpPr>
        <p:spPr>
          <a:xfrm flipV="1">
            <a:off x="4165764" y="2167613"/>
            <a:ext cx="1238886" cy="3672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/>
          <p:nvPr/>
        </p:nvCxnSpPr>
        <p:spPr>
          <a:xfrm>
            <a:off x="4165763" y="2721340"/>
            <a:ext cx="2078521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/>
          <p:cNvCxnSpPr/>
          <p:nvPr/>
        </p:nvCxnSpPr>
        <p:spPr>
          <a:xfrm>
            <a:off x="4165764" y="2883956"/>
            <a:ext cx="400245" cy="166982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TextBox 438"/>
          <p:cNvSpPr txBox="1"/>
          <p:nvPr/>
        </p:nvSpPr>
        <p:spPr>
          <a:xfrm>
            <a:off x="6398310" y="2947087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45" name="Straight Arrow Connector 444"/>
          <p:cNvCxnSpPr/>
          <p:nvPr/>
        </p:nvCxnSpPr>
        <p:spPr>
          <a:xfrm>
            <a:off x="1432006" y="2643142"/>
            <a:ext cx="530281" cy="5419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4" name="Group 653"/>
          <p:cNvGrpSpPr/>
          <p:nvPr/>
        </p:nvGrpSpPr>
        <p:grpSpPr>
          <a:xfrm>
            <a:off x="914169" y="3271659"/>
            <a:ext cx="10855713" cy="2092904"/>
            <a:chOff x="914169" y="3271659"/>
            <a:chExt cx="10855713" cy="2092904"/>
          </a:xfrm>
        </p:grpSpPr>
        <p:sp>
          <p:nvSpPr>
            <p:cNvPr id="438" name="TextBox 437"/>
            <p:cNvSpPr txBox="1"/>
            <p:nvPr/>
          </p:nvSpPr>
          <p:spPr>
            <a:xfrm>
              <a:off x="4671279" y="3271659"/>
              <a:ext cx="753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S-GW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49" name="Group 648"/>
            <p:cNvGrpSpPr/>
            <p:nvPr/>
          </p:nvGrpSpPr>
          <p:grpSpPr>
            <a:xfrm>
              <a:off x="2793288" y="4511982"/>
              <a:ext cx="4433068" cy="574881"/>
              <a:chOff x="5366964" y="5459934"/>
              <a:chExt cx="4476119" cy="574881"/>
            </a:xfrm>
          </p:grpSpPr>
          <p:sp>
            <p:nvSpPr>
              <p:cNvPr id="590" name="Freeform 589"/>
              <p:cNvSpPr/>
              <p:nvPr/>
            </p:nvSpPr>
            <p:spPr>
              <a:xfrm>
                <a:off x="5366964" y="5459934"/>
                <a:ext cx="4476119" cy="574881"/>
              </a:xfrm>
              <a:custGeom>
                <a:avLst/>
                <a:gdLst>
                  <a:gd name="connsiteX0" fmla="*/ 409574 w 1466206"/>
                  <a:gd name="connsiteY0" fmla="*/ 41300 h 846656"/>
                  <a:gd name="connsiteX1" fmla="*/ 55068 w 1466206"/>
                  <a:gd name="connsiteY1" fmla="*/ 92926 h 846656"/>
                  <a:gd name="connsiteX2" fmla="*/ 0 w 1466206"/>
                  <a:gd name="connsiteY2" fmla="*/ 344169 h 846656"/>
                  <a:gd name="connsiteX3" fmla="*/ 37859 w 1466206"/>
                  <a:gd name="connsiteY3" fmla="*/ 726197 h 846656"/>
                  <a:gd name="connsiteX4" fmla="*/ 320087 w 1466206"/>
                  <a:gd name="connsiteY4" fmla="*/ 846656 h 846656"/>
                  <a:gd name="connsiteX5" fmla="*/ 949936 w 1466206"/>
                  <a:gd name="connsiteY5" fmla="*/ 777822 h 846656"/>
                  <a:gd name="connsiteX6" fmla="*/ 1466206 w 1466206"/>
                  <a:gd name="connsiteY6" fmla="*/ 757172 h 846656"/>
                  <a:gd name="connsiteX7" fmla="*/ 1466206 w 1466206"/>
                  <a:gd name="connsiteY7" fmla="*/ 357936 h 846656"/>
                  <a:gd name="connsiteX8" fmla="*/ 1287232 w 1466206"/>
                  <a:gd name="connsiteY8" fmla="*/ 0 h 846656"/>
                  <a:gd name="connsiteX9" fmla="*/ 719336 w 1466206"/>
                  <a:gd name="connsiteY9" fmla="*/ 55067 h 846656"/>
                  <a:gd name="connsiteX10" fmla="*/ 409574 w 1466206"/>
                  <a:gd name="connsiteY10" fmla="*/ 41300 h 846656"/>
                  <a:gd name="connsiteX0-1" fmla="*/ 409574 w 1466206"/>
                  <a:gd name="connsiteY0-2" fmla="*/ 41300 h 846656"/>
                  <a:gd name="connsiteX1-3" fmla="*/ 55068 w 1466206"/>
                  <a:gd name="connsiteY1-4" fmla="*/ 92926 h 846656"/>
                  <a:gd name="connsiteX2-5" fmla="*/ 0 w 1466206"/>
                  <a:gd name="connsiteY2-6" fmla="*/ 344169 h 846656"/>
                  <a:gd name="connsiteX3-7" fmla="*/ 37859 w 1466206"/>
                  <a:gd name="connsiteY3-8" fmla="*/ 726197 h 846656"/>
                  <a:gd name="connsiteX4-9" fmla="*/ 320087 w 1466206"/>
                  <a:gd name="connsiteY4-10" fmla="*/ 846656 h 846656"/>
                  <a:gd name="connsiteX5-11" fmla="*/ 949936 w 1466206"/>
                  <a:gd name="connsiteY5-12" fmla="*/ 777822 h 846656"/>
                  <a:gd name="connsiteX6-13" fmla="*/ 1466206 w 1466206"/>
                  <a:gd name="connsiteY6-14" fmla="*/ 757172 h 846656"/>
                  <a:gd name="connsiteX7-15" fmla="*/ 1466206 w 1466206"/>
                  <a:gd name="connsiteY7-16" fmla="*/ 357936 h 846656"/>
                  <a:gd name="connsiteX8-17" fmla="*/ 1287232 w 1466206"/>
                  <a:gd name="connsiteY8-18" fmla="*/ 0 h 846656"/>
                  <a:gd name="connsiteX9-19" fmla="*/ 719336 w 1466206"/>
                  <a:gd name="connsiteY9-20" fmla="*/ 55067 h 846656"/>
                  <a:gd name="connsiteX10-21" fmla="*/ 409574 w 1466206"/>
                  <a:gd name="connsiteY10-22" fmla="*/ 41300 h 846656"/>
                  <a:gd name="connsiteX0-23" fmla="*/ 416148 w 1472780"/>
                  <a:gd name="connsiteY0-24" fmla="*/ 41300 h 846656"/>
                  <a:gd name="connsiteX1-25" fmla="*/ 61642 w 1472780"/>
                  <a:gd name="connsiteY1-26" fmla="*/ 92926 h 846656"/>
                  <a:gd name="connsiteX2-27" fmla="*/ 6574 w 1472780"/>
                  <a:gd name="connsiteY2-28" fmla="*/ 344169 h 846656"/>
                  <a:gd name="connsiteX3-29" fmla="*/ 44433 w 1472780"/>
                  <a:gd name="connsiteY3-30" fmla="*/ 726197 h 846656"/>
                  <a:gd name="connsiteX4-31" fmla="*/ 326661 w 1472780"/>
                  <a:gd name="connsiteY4-32" fmla="*/ 846656 h 846656"/>
                  <a:gd name="connsiteX5-33" fmla="*/ 956510 w 1472780"/>
                  <a:gd name="connsiteY5-34" fmla="*/ 777822 h 846656"/>
                  <a:gd name="connsiteX6-35" fmla="*/ 1472780 w 1472780"/>
                  <a:gd name="connsiteY6-36" fmla="*/ 757172 h 846656"/>
                  <a:gd name="connsiteX7-37" fmla="*/ 1472780 w 1472780"/>
                  <a:gd name="connsiteY7-38" fmla="*/ 357936 h 846656"/>
                  <a:gd name="connsiteX8-39" fmla="*/ 1293806 w 1472780"/>
                  <a:gd name="connsiteY8-40" fmla="*/ 0 h 846656"/>
                  <a:gd name="connsiteX9-41" fmla="*/ 725910 w 1472780"/>
                  <a:gd name="connsiteY9-42" fmla="*/ 55067 h 846656"/>
                  <a:gd name="connsiteX10-43" fmla="*/ 416148 w 1472780"/>
                  <a:gd name="connsiteY10-44" fmla="*/ 41300 h 846656"/>
                  <a:gd name="connsiteX0-45" fmla="*/ 416148 w 1472780"/>
                  <a:gd name="connsiteY0-46" fmla="*/ 41300 h 846656"/>
                  <a:gd name="connsiteX1-47" fmla="*/ 61642 w 1472780"/>
                  <a:gd name="connsiteY1-48" fmla="*/ 92926 h 846656"/>
                  <a:gd name="connsiteX2-49" fmla="*/ 6574 w 1472780"/>
                  <a:gd name="connsiteY2-50" fmla="*/ 344169 h 846656"/>
                  <a:gd name="connsiteX3-51" fmla="*/ 44433 w 1472780"/>
                  <a:gd name="connsiteY3-52" fmla="*/ 726197 h 846656"/>
                  <a:gd name="connsiteX4-53" fmla="*/ 326661 w 1472780"/>
                  <a:gd name="connsiteY4-54" fmla="*/ 846656 h 846656"/>
                  <a:gd name="connsiteX5-55" fmla="*/ 956510 w 1472780"/>
                  <a:gd name="connsiteY5-56" fmla="*/ 777822 h 846656"/>
                  <a:gd name="connsiteX6-57" fmla="*/ 1472780 w 1472780"/>
                  <a:gd name="connsiteY6-58" fmla="*/ 757172 h 846656"/>
                  <a:gd name="connsiteX7-59" fmla="*/ 1472780 w 1472780"/>
                  <a:gd name="connsiteY7-60" fmla="*/ 357936 h 846656"/>
                  <a:gd name="connsiteX8-61" fmla="*/ 1293806 w 1472780"/>
                  <a:gd name="connsiteY8-62" fmla="*/ 0 h 846656"/>
                  <a:gd name="connsiteX9-63" fmla="*/ 725910 w 1472780"/>
                  <a:gd name="connsiteY9-64" fmla="*/ 55067 h 846656"/>
                  <a:gd name="connsiteX10-65" fmla="*/ 416148 w 1472780"/>
                  <a:gd name="connsiteY10-66" fmla="*/ 41300 h 846656"/>
                  <a:gd name="connsiteX0-67" fmla="*/ 416148 w 1518548"/>
                  <a:gd name="connsiteY0-68" fmla="*/ 41300 h 846656"/>
                  <a:gd name="connsiteX1-69" fmla="*/ 61642 w 1518548"/>
                  <a:gd name="connsiteY1-70" fmla="*/ 92926 h 846656"/>
                  <a:gd name="connsiteX2-71" fmla="*/ 6574 w 1518548"/>
                  <a:gd name="connsiteY2-72" fmla="*/ 344169 h 846656"/>
                  <a:gd name="connsiteX3-73" fmla="*/ 44433 w 1518548"/>
                  <a:gd name="connsiteY3-74" fmla="*/ 726197 h 846656"/>
                  <a:gd name="connsiteX4-75" fmla="*/ 326661 w 1518548"/>
                  <a:gd name="connsiteY4-76" fmla="*/ 846656 h 846656"/>
                  <a:gd name="connsiteX5-77" fmla="*/ 956510 w 1518548"/>
                  <a:gd name="connsiteY5-78" fmla="*/ 777822 h 846656"/>
                  <a:gd name="connsiteX6-79" fmla="*/ 1472780 w 1518548"/>
                  <a:gd name="connsiteY6-80" fmla="*/ 757172 h 846656"/>
                  <a:gd name="connsiteX7-81" fmla="*/ 1472780 w 1518548"/>
                  <a:gd name="connsiteY7-82" fmla="*/ 357936 h 846656"/>
                  <a:gd name="connsiteX8-83" fmla="*/ 1293806 w 1518548"/>
                  <a:gd name="connsiteY8-84" fmla="*/ 0 h 846656"/>
                  <a:gd name="connsiteX9-85" fmla="*/ 725910 w 1518548"/>
                  <a:gd name="connsiteY9-86" fmla="*/ 55067 h 846656"/>
                  <a:gd name="connsiteX10-87" fmla="*/ 416148 w 1518548"/>
                  <a:gd name="connsiteY10-88" fmla="*/ 41300 h 846656"/>
                  <a:gd name="connsiteX0-89" fmla="*/ 416148 w 1518548"/>
                  <a:gd name="connsiteY0-90" fmla="*/ 84063 h 889419"/>
                  <a:gd name="connsiteX1-91" fmla="*/ 61642 w 1518548"/>
                  <a:gd name="connsiteY1-92" fmla="*/ 135689 h 889419"/>
                  <a:gd name="connsiteX2-93" fmla="*/ 6574 w 1518548"/>
                  <a:gd name="connsiteY2-94" fmla="*/ 386932 h 889419"/>
                  <a:gd name="connsiteX3-95" fmla="*/ 44433 w 1518548"/>
                  <a:gd name="connsiteY3-96" fmla="*/ 768960 h 889419"/>
                  <a:gd name="connsiteX4-97" fmla="*/ 326661 w 1518548"/>
                  <a:gd name="connsiteY4-98" fmla="*/ 889419 h 889419"/>
                  <a:gd name="connsiteX5-99" fmla="*/ 956510 w 1518548"/>
                  <a:gd name="connsiteY5-100" fmla="*/ 820585 h 889419"/>
                  <a:gd name="connsiteX6-101" fmla="*/ 1472780 w 1518548"/>
                  <a:gd name="connsiteY6-102" fmla="*/ 799935 h 889419"/>
                  <a:gd name="connsiteX7-103" fmla="*/ 1472780 w 1518548"/>
                  <a:gd name="connsiteY7-104" fmla="*/ 400699 h 889419"/>
                  <a:gd name="connsiteX8-105" fmla="*/ 1293806 w 1518548"/>
                  <a:gd name="connsiteY8-106" fmla="*/ 42763 h 889419"/>
                  <a:gd name="connsiteX9-107" fmla="*/ 725910 w 1518548"/>
                  <a:gd name="connsiteY9-108" fmla="*/ 97830 h 889419"/>
                  <a:gd name="connsiteX10-109" fmla="*/ 416148 w 1518548"/>
                  <a:gd name="connsiteY10-110" fmla="*/ 84063 h 889419"/>
                  <a:gd name="connsiteX0-111" fmla="*/ 416148 w 1518548"/>
                  <a:gd name="connsiteY0-112" fmla="*/ 52053 h 857409"/>
                  <a:gd name="connsiteX1-113" fmla="*/ 61642 w 1518548"/>
                  <a:gd name="connsiteY1-114" fmla="*/ 103679 h 857409"/>
                  <a:gd name="connsiteX2-115" fmla="*/ 6574 w 1518548"/>
                  <a:gd name="connsiteY2-116" fmla="*/ 354922 h 857409"/>
                  <a:gd name="connsiteX3-117" fmla="*/ 44433 w 1518548"/>
                  <a:gd name="connsiteY3-118" fmla="*/ 736950 h 857409"/>
                  <a:gd name="connsiteX4-119" fmla="*/ 326661 w 1518548"/>
                  <a:gd name="connsiteY4-120" fmla="*/ 857409 h 857409"/>
                  <a:gd name="connsiteX5-121" fmla="*/ 956510 w 1518548"/>
                  <a:gd name="connsiteY5-122" fmla="*/ 788575 h 857409"/>
                  <a:gd name="connsiteX6-123" fmla="*/ 1472780 w 1518548"/>
                  <a:gd name="connsiteY6-124" fmla="*/ 767925 h 857409"/>
                  <a:gd name="connsiteX7-125" fmla="*/ 1472780 w 1518548"/>
                  <a:gd name="connsiteY7-126" fmla="*/ 368689 h 857409"/>
                  <a:gd name="connsiteX8-127" fmla="*/ 1293806 w 1518548"/>
                  <a:gd name="connsiteY8-128" fmla="*/ 10753 h 857409"/>
                  <a:gd name="connsiteX9-129" fmla="*/ 928976 w 1518548"/>
                  <a:gd name="connsiteY9-130" fmla="*/ 89911 h 857409"/>
                  <a:gd name="connsiteX10-131" fmla="*/ 416148 w 1518548"/>
                  <a:gd name="connsiteY10-132" fmla="*/ 52053 h 857409"/>
                  <a:gd name="connsiteX0-133" fmla="*/ 430374 w 1519007"/>
                  <a:gd name="connsiteY0-134" fmla="*/ 231021 h 857409"/>
                  <a:gd name="connsiteX1-135" fmla="*/ 62101 w 1519007"/>
                  <a:gd name="connsiteY1-136" fmla="*/ 103679 h 857409"/>
                  <a:gd name="connsiteX2-137" fmla="*/ 7033 w 1519007"/>
                  <a:gd name="connsiteY2-138" fmla="*/ 354922 h 857409"/>
                  <a:gd name="connsiteX3-139" fmla="*/ 44892 w 1519007"/>
                  <a:gd name="connsiteY3-140" fmla="*/ 736950 h 857409"/>
                  <a:gd name="connsiteX4-141" fmla="*/ 327120 w 1519007"/>
                  <a:gd name="connsiteY4-142" fmla="*/ 857409 h 857409"/>
                  <a:gd name="connsiteX5-143" fmla="*/ 956969 w 1519007"/>
                  <a:gd name="connsiteY5-144" fmla="*/ 788575 h 857409"/>
                  <a:gd name="connsiteX6-145" fmla="*/ 1473239 w 1519007"/>
                  <a:gd name="connsiteY6-146" fmla="*/ 767925 h 857409"/>
                  <a:gd name="connsiteX7-147" fmla="*/ 1473239 w 1519007"/>
                  <a:gd name="connsiteY7-148" fmla="*/ 368689 h 857409"/>
                  <a:gd name="connsiteX8-149" fmla="*/ 1294265 w 1519007"/>
                  <a:gd name="connsiteY8-150" fmla="*/ 10753 h 857409"/>
                  <a:gd name="connsiteX9-151" fmla="*/ 929435 w 1519007"/>
                  <a:gd name="connsiteY9-152" fmla="*/ 89911 h 857409"/>
                  <a:gd name="connsiteX10-153" fmla="*/ 430374 w 1519007"/>
                  <a:gd name="connsiteY10-154" fmla="*/ 231021 h 857409"/>
                  <a:gd name="connsiteX0-155" fmla="*/ 457084 w 1545717"/>
                  <a:gd name="connsiteY0-156" fmla="*/ 231021 h 857409"/>
                  <a:gd name="connsiteX1-157" fmla="*/ 88811 w 1545717"/>
                  <a:gd name="connsiteY1-158" fmla="*/ 103679 h 857409"/>
                  <a:gd name="connsiteX2-159" fmla="*/ 33743 w 1545717"/>
                  <a:gd name="connsiteY2-160" fmla="*/ 354922 h 857409"/>
                  <a:gd name="connsiteX3-161" fmla="*/ 71602 w 1545717"/>
                  <a:gd name="connsiteY3-162" fmla="*/ 736950 h 857409"/>
                  <a:gd name="connsiteX4-163" fmla="*/ 353830 w 1545717"/>
                  <a:gd name="connsiteY4-164" fmla="*/ 857409 h 857409"/>
                  <a:gd name="connsiteX5-165" fmla="*/ 983679 w 1545717"/>
                  <a:gd name="connsiteY5-166" fmla="*/ 788575 h 857409"/>
                  <a:gd name="connsiteX6-167" fmla="*/ 1499949 w 1545717"/>
                  <a:gd name="connsiteY6-168" fmla="*/ 767925 h 857409"/>
                  <a:gd name="connsiteX7-169" fmla="*/ 1499949 w 1545717"/>
                  <a:gd name="connsiteY7-170" fmla="*/ 368689 h 857409"/>
                  <a:gd name="connsiteX8-171" fmla="*/ 1320975 w 1545717"/>
                  <a:gd name="connsiteY8-172" fmla="*/ 10753 h 857409"/>
                  <a:gd name="connsiteX9-173" fmla="*/ 956145 w 1545717"/>
                  <a:gd name="connsiteY9-174" fmla="*/ 89911 h 857409"/>
                  <a:gd name="connsiteX10-175" fmla="*/ 457084 w 1545717"/>
                  <a:gd name="connsiteY10-176" fmla="*/ 231021 h 857409"/>
                  <a:gd name="connsiteX0-177" fmla="*/ 563227 w 1524513"/>
                  <a:gd name="connsiteY0-178" fmla="*/ 182837 h 857409"/>
                  <a:gd name="connsiteX1-179" fmla="*/ 67607 w 1524513"/>
                  <a:gd name="connsiteY1-180" fmla="*/ 103679 h 857409"/>
                  <a:gd name="connsiteX2-181" fmla="*/ 12539 w 1524513"/>
                  <a:gd name="connsiteY2-182" fmla="*/ 354922 h 857409"/>
                  <a:gd name="connsiteX3-183" fmla="*/ 50398 w 1524513"/>
                  <a:gd name="connsiteY3-184" fmla="*/ 736950 h 857409"/>
                  <a:gd name="connsiteX4-185" fmla="*/ 332626 w 1524513"/>
                  <a:gd name="connsiteY4-186" fmla="*/ 857409 h 857409"/>
                  <a:gd name="connsiteX5-187" fmla="*/ 962475 w 1524513"/>
                  <a:gd name="connsiteY5-188" fmla="*/ 788575 h 857409"/>
                  <a:gd name="connsiteX6-189" fmla="*/ 1478745 w 1524513"/>
                  <a:gd name="connsiteY6-190" fmla="*/ 767925 h 857409"/>
                  <a:gd name="connsiteX7-191" fmla="*/ 1478745 w 1524513"/>
                  <a:gd name="connsiteY7-192" fmla="*/ 368689 h 857409"/>
                  <a:gd name="connsiteX8-193" fmla="*/ 1299771 w 1524513"/>
                  <a:gd name="connsiteY8-194" fmla="*/ 10753 h 857409"/>
                  <a:gd name="connsiteX9-195" fmla="*/ 934941 w 1524513"/>
                  <a:gd name="connsiteY9-196" fmla="*/ 89911 h 857409"/>
                  <a:gd name="connsiteX10-197" fmla="*/ 563227 w 1524513"/>
                  <a:gd name="connsiteY10-198" fmla="*/ 182837 h 857409"/>
                  <a:gd name="connsiteX0-199" fmla="*/ 563227 w 1539800"/>
                  <a:gd name="connsiteY0-200" fmla="*/ 182837 h 857409"/>
                  <a:gd name="connsiteX1-201" fmla="*/ 67607 w 1539800"/>
                  <a:gd name="connsiteY1-202" fmla="*/ 103679 h 857409"/>
                  <a:gd name="connsiteX2-203" fmla="*/ 12539 w 1539800"/>
                  <a:gd name="connsiteY2-204" fmla="*/ 354922 h 857409"/>
                  <a:gd name="connsiteX3-205" fmla="*/ 50398 w 1539800"/>
                  <a:gd name="connsiteY3-206" fmla="*/ 736950 h 857409"/>
                  <a:gd name="connsiteX4-207" fmla="*/ 332626 w 1539800"/>
                  <a:gd name="connsiteY4-208" fmla="*/ 857409 h 857409"/>
                  <a:gd name="connsiteX5-209" fmla="*/ 752525 w 1539800"/>
                  <a:gd name="connsiteY5-210" fmla="*/ 726625 h 857409"/>
                  <a:gd name="connsiteX6-211" fmla="*/ 1478745 w 1539800"/>
                  <a:gd name="connsiteY6-212" fmla="*/ 767925 h 857409"/>
                  <a:gd name="connsiteX7-213" fmla="*/ 1478745 w 1539800"/>
                  <a:gd name="connsiteY7-214" fmla="*/ 368689 h 857409"/>
                  <a:gd name="connsiteX8-215" fmla="*/ 1299771 w 1539800"/>
                  <a:gd name="connsiteY8-216" fmla="*/ 10753 h 857409"/>
                  <a:gd name="connsiteX9-217" fmla="*/ 934941 w 1539800"/>
                  <a:gd name="connsiteY9-218" fmla="*/ 89911 h 857409"/>
                  <a:gd name="connsiteX10-219" fmla="*/ 563227 w 1539800"/>
                  <a:gd name="connsiteY10-220" fmla="*/ 182837 h 857409"/>
                  <a:gd name="connsiteX0-221" fmla="*/ 563227 w 1539800"/>
                  <a:gd name="connsiteY0-222" fmla="*/ 182837 h 857409"/>
                  <a:gd name="connsiteX1-223" fmla="*/ 67607 w 1539800"/>
                  <a:gd name="connsiteY1-224" fmla="*/ 103679 h 857409"/>
                  <a:gd name="connsiteX2-225" fmla="*/ 12539 w 1539800"/>
                  <a:gd name="connsiteY2-226" fmla="*/ 354922 h 857409"/>
                  <a:gd name="connsiteX3-227" fmla="*/ 50398 w 1539800"/>
                  <a:gd name="connsiteY3-228" fmla="*/ 736950 h 857409"/>
                  <a:gd name="connsiteX4-229" fmla="*/ 332626 w 1539800"/>
                  <a:gd name="connsiteY4-230" fmla="*/ 857409 h 857409"/>
                  <a:gd name="connsiteX5-231" fmla="*/ 752525 w 1539800"/>
                  <a:gd name="connsiteY5-232" fmla="*/ 726625 h 857409"/>
                  <a:gd name="connsiteX6-233" fmla="*/ 1478745 w 1539800"/>
                  <a:gd name="connsiteY6-234" fmla="*/ 767925 h 857409"/>
                  <a:gd name="connsiteX7-235" fmla="*/ 1478745 w 1539800"/>
                  <a:gd name="connsiteY7-236" fmla="*/ 368689 h 857409"/>
                  <a:gd name="connsiteX8-237" fmla="*/ 1299771 w 1539800"/>
                  <a:gd name="connsiteY8-238" fmla="*/ 10753 h 857409"/>
                  <a:gd name="connsiteX9-239" fmla="*/ 934941 w 1539800"/>
                  <a:gd name="connsiteY9-240" fmla="*/ 89911 h 857409"/>
                  <a:gd name="connsiteX10-241" fmla="*/ 563227 w 1539800"/>
                  <a:gd name="connsiteY10-242" fmla="*/ 182837 h 857409"/>
                  <a:gd name="connsiteX0-243" fmla="*/ 563227 w 1539800"/>
                  <a:gd name="connsiteY0-244" fmla="*/ 95020 h 769592"/>
                  <a:gd name="connsiteX1-245" fmla="*/ 67607 w 1539800"/>
                  <a:gd name="connsiteY1-246" fmla="*/ 15862 h 769592"/>
                  <a:gd name="connsiteX2-247" fmla="*/ 12539 w 1539800"/>
                  <a:gd name="connsiteY2-248" fmla="*/ 267105 h 769592"/>
                  <a:gd name="connsiteX3-249" fmla="*/ 50398 w 1539800"/>
                  <a:gd name="connsiteY3-250" fmla="*/ 649133 h 769592"/>
                  <a:gd name="connsiteX4-251" fmla="*/ 332626 w 1539800"/>
                  <a:gd name="connsiteY4-252" fmla="*/ 769592 h 769592"/>
                  <a:gd name="connsiteX5-253" fmla="*/ 752525 w 1539800"/>
                  <a:gd name="connsiteY5-254" fmla="*/ 638808 h 769592"/>
                  <a:gd name="connsiteX6-255" fmla="*/ 1478745 w 1539800"/>
                  <a:gd name="connsiteY6-256" fmla="*/ 680108 h 769592"/>
                  <a:gd name="connsiteX7-257" fmla="*/ 1478745 w 1539800"/>
                  <a:gd name="connsiteY7-258" fmla="*/ 280872 h 769592"/>
                  <a:gd name="connsiteX8-259" fmla="*/ 1299771 w 1539800"/>
                  <a:gd name="connsiteY8-260" fmla="*/ 50279 h 769592"/>
                  <a:gd name="connsiteX9-261" fmla="*/ 934941 w 1539800"/>
                  <a:gd name="connsiteY9-262" fmla="*/ 2094 h 769592"/>
                  <a:gd name="connsiteX10-263" fmla="*/ 563227 w 1539800"/>
                  <a:gd name="connsiteY10-264" fmla="*/ 95020 h 769592"/>
                  <a:gd name="connsiteX0-265" fmla="*/ 563227 w 1539800"/>
                  <a:gd name="connsiteY0-266" fmla="*/ 95020 h 769592"/>
                  <a:gd name="connsiteX1-267" fmla="*/ 67607 w 1539800"/>
                  <a:gd name="connsiteY1-268" fmla="*/ 15862 h 769592"/>
                  <a:gd name="connsiteX2-269" fmla="*/ 12539 w 1539800"/>
                  <a:gd name="connsiteY2-270" fmla="*/ 267105 h 769592"/>
                  <a:gd name="connsiteX3-271" fmla="*/ 50398 w 1539800"/>
                  <a:gd name="connsiteY3-272" fmla="*/ 649133 h 769592"/>
                  <a:gd name="connsiteX4-273" fmla="*/ 332626 w 1539800"/>
                  <a:gd name="connsiteY4-274" fmla="*/ 769592 h 769592"/>
                  <a:gd name="connsiteX5-275" fmla="*/ 752525 w 1539800"/>
                  <a:gd name="connsiteY5-276" fmla="*/ 638808 h 769592"/>
                  <a:gd name="connsiteX6-277" fmla="*/ 1478745 w 1539800"/>
                  <a:gd name="connsiteY6-278" fmla="*/ 680108 h 769592"/>
                  <a:gd name="connsiteX7-279" fmla="*/ 1478745 w 1539800"/>
                  <a:gd name="connsiteY7-280" fmla="*/ 280872 h 769592"/>
                  <a:gd name="connsiteX8-281" fmla="*/ 1299771 w 1539800"/>
                  <a:gd name="connsiteY8-282" fmla="*/ 50279 h 769592"/>
                  <a:gd name="connsiteX9-283" fmla="*/ 934941 w 1539800"/>
                  <a:gd name="connsiteY9-284" fmla="*/ 2094 h 769592"/>
                  <a:gd name="connsiteX10-285" fmla="*/ 563227 w 1539800"/>
                  <a:gd name="connsiteY10-286" fmla="*/ 95020 h 769592"/>
                  <a:gd name="connsiteX0-287" fmla="*/ 580156 w 1556729"/>
                  <a:gd name="connsiteY0-288" fmla="*/ 95020 h 769592"/>
                  <a:gd name="connsiteX1-289" fmla="*/ 349414 w 1556729"/>
                  <a:gd name="connsiteY1-290" fmla="*/ 232475 h 769592"/>
                  <a:gd name="connsiteX2-291" fmla="*/ 29468 w 1556729"/>
                  <a:gd name="connsiteY2-292" fmla="*/ 267105 h 769592"/>
                  <a:gd name="connsiteX3-293" fmla="*/ 67327 w 1556729"/>
                  <a:gd name="connsiteY3-294" fmla="*/ 649133 h 769592"/>
                  <a:gd name="connsiteX4-295" fmla="*/ 349555 w 1556729"/>
                  <a:gd name="connsiteY4-296" fmla="*/ 769592 h 769592"/>
                  <a:gd name="connsiteX5-297" fmla="*/ 769454 w 1556729"/>
                  <a:gd name="connsiteY5-298" fmla="*/ 638808 h 769592"/>
                  <a:gd name="connsiteX6-299" fmla="*/ 1495674 w 1556729"/>
                  <a:gd name="connsiteY6-300" fmla="*/ 680108 h 769592"/>
                  <a:gd name="connsiteX7-301" fmla="*/ 1495674 w 1556729"/>
                  <a:gd name="connsiteY7-302" fmla="*/ 280872 h 769592"/>
                  <a:gd name="connsiteX8-303" fmla="*/ 1316700 w 1556729"/>
                  <a:gd name="connsiteY8-304" fmla="*/ 50279 h 769592"/>
                  <a:gd name="connsiteX9-305" fmla="*/ 951870 w 1556729"/>
                  <a:gd name="connsiteY9-306" fmla="*/ 2094 h 769592"/>
                  <a:gd name="connsiteX10-307" fmla="*/ 580156 w 1556729"/>
                  <a:gd name="connsiteY10-308" fmla="*/ 95020 h 769592"/>
                  <a:gd name="connsiteX0-309" fmla="*/ 552462 w 1529035"/>
                  <a:gd name="connsiteY0-310" fmla="*/ 95020 h 769592"/>
                  <a:gd name="connsiteX1-311" fmla="*/ 321720 w 1529035"/>
                  <a:gd name="connsiteY1-312" fmla="*/ 232475 h 769592"/>
                  <a:gd name="connsiteX2-313" fmla="*/ 1774 w 1529035"/>
                  <a:gd name="connsiteY2-314" fmla="*/ 267105 h 769592"/>
                  <a:gd name="connsiteX3-315" fmla="*/ 205181 w 1529035"/>
                  <a:gd name="connsiteY3-316" fmla="*/ 597734 h 769592"/>
                  <a:gd name="connsiteX4-317" fmla="*/ 321861 w 1529035"/>
                  <a:gd name="connsiteY4-318" fmla="*/ 769592 h 769592"/>
                  <a:gd name="connsiteX5-319" fmla="*/ 741760 w 1529035"/>
                  <a:gd name="connsiteY5-320" fmla="*/ 638808 h 769592"/>
                  <a:gd name="connsiteX6-321" fmla="*/ 1467980 w 1529035"/>
                  <a:gd name="connsiteY6-322" fmla="*/ 680108 h 769592"/>
                  <a:gd name="connsiteX7-323" fmla="*/ 1467980 w 1529035"/>
                  <a:gd name="connsiteY7-324" fmla="*/ 280872 h 769592"/>
                  <a:gd name="connsiteX8-325" fmla="*/ 1289006 w 1529035"/>
                  <a:gd name="connsiteY8-326" fmla="*/ 50279 h 769592"/>
                  <a:gd name="connsiteX9-327" fmla="*/ 924176 w 1529035"/>
                  <a:gd name="connsiteY9-328" fmla="*/ 2094 h 769592"/>
                  <a:gd name="connsiteX10-329" fmla="*/ 552462 w 1529035"/>
                  <a:gd name="connsiteY10-330" fmla="*/ 95020 h 769592"/>
                  <a:gd name="connsiteX0-331" fmla="*/ 552568 w 1529141"/>
                  <a:gd name="connsiteY0-332" fmla="*/ 95020 h 697308"/>
                  <a:gd name="connsiteX1-333" fmla="*/ 321826 w 1529141"/>
                  <a:gd name="connsiteY1-334" fmla="*/ 232475 h 697308"/>
                  <a:gd name="connsiteX2-335" fmla="*/ 1880 w 1529141"/>
                  <a:gd name="connsiteY2-336" fmla="*/ 267105 h 697308"/>
                  <a:gd name="connsiteX3-337" fmla="*/ 205287 w 1529141"/>
                  <a:gd name="connsiteY3-338" fmla="*/ 597734 h 697308"/>
                  <a:gd name="connsiteX4-339" fmla="*/ 526144 w 1529141"/>
                  <a:gd name="connsiteY4-340" fmla="*/ 563993 h 697308"/>
                  <a:gd name="connsiteX5-341" fmla="*/ 741866 w 1529141"/>
                  <a:gd name="connsiteY5-342" fmla="*/ 638808 h 697308"/>
                  <a:gd name="connsiteX6-343" fmla="*/ 1468086 w 1529141"/>
                  <a:gd name="connsiteY6-344" fmla="*/ 680108 h 697308"/>
                  <a:gd name="connsiteX7-345" fmla="*/ 1468086 w 1529141"/>
                  <a:gd name="connsiteY7-346" fmla="*/ 280872 h 697308"/>
                  <a:gd name="connsiteX8-347" fmla="*/ 1289112 w 1529141"/>
                  <a:gd name="connsiteY8-348" fmla="*/ 50279 h 697308"/>
                  <a:gd name="connsiteX9-349" fmla="*/ 924282 w 1529141"/>
                  <a:gd name="connsiteY9-350" fmla="*/ 2094 h 697308"/>
                  <a:gd name="connsiteX10-351" fmla="*/ 552568 w 1529141"/>
                  <a:gd name="connsiteY10-352" fmla="*/ 95020 h 697308"/>
                  <a:gd name="connsiteX0-353" fmla="*/ 503604 w 1480177"/>
                  <a:gd name="connsiteY0-354" fmla="*/ 95020 h 697308"/>
                  <a:gd name="connsiteX1-355" fmla="*/ 272862 w 1480177"/>
                  <a:gd name="connsiteY1-356" fmla="*/ 232475 h 697308"/>
                  <a:gd name="connsiteX2-357" fmla="*/ 2581 w 1480177"/>
                  <a:gd name="connsiteY2-358" fmla="*/ 384590 h 697308"/>
                  <a:gd name="connsiteX3-359" fmla="*/ 156323 w 1480177"/>
                  <a:gd name="connsiteY3-360" fmla="*/ 597734 h 697308"/>
                  <a:gd name="connsiteX4-361" fmla="*/ 477180 w 1480177"/>
                  <a:gd name="connsiteY4-362" fmla="*/ 563993 h 697308"/>
                  <a:gd name="connsiteX5-363" fmla="*/ 692902 w 1480177"/>
                  <a:gd name="connsiteY5-364" fmla="*/ 638808 h 697308"/>
                  <a:gd name="connsiteX6-365" fmla="*/ 1419122 w 1480177"/>
                  <a:gd name="connsiteY6-366" fmla="*/ 680108 h 697308"/>
                  <a:gd name="connsiteX7-367" fmla="*/ 1419122 w 1480177"/>
                  <a:gd name="connsiteY7-368" fmla="*/ 280872 h 697308"/>
                  <a:gd name="connsiteX8-369" fmla="*/ 1240148 w 1480177"/>
                  <a:gd name="connsiteY8-370" fmla="*/ 50279 h 697308"/>
                  <a:gd name="connsiteX9-371" fmla="*/ 875318 w 1480177"/>
                  <a:gd name="connsiteY9-372" fmla="*/ 2094 h 697308"/>
                  <a:gd name="connsiteX10-373" fmla="*/ 503604 w 1480177"/>
                  <a:gd name="connsiteY10-374" fmla="*/ 95020 h 697308"/>
                  <a:gd name="connsiteX0-375" fmla="*/ 503604 w 1480177"/>
                  <a:gd name="connsiteY0-376" fmla="*/ 95020 h 697308"/>
                  <a:gd name="connsiteX1-377" fmla="*/ 272862 w 1480177"/>
                  <a:gd name="connsiteY1-378" fmla="*/ 232475 h 697308"/>
                  <a:gd name="connsiteX2-379" fmla="*/ 2581 w 1480177"/>
                  <a:gd name="connsiteY2-380" fmla="*/ 384590 h 697308"/>
                  <a:gd name="connsiteX3-381" fmla="*/ 156323 w 1480177"/>
                  <a:gd name="connsiteY3-382" fmla="*/ 597734 h 697308"/>
                  <a:gd name="connsiteX4-383" fmla="*/ 477180 w 1480177"/>
                  <a:gd name="connsiteY4-384" fmla="*/ 563993 h 697308"/>
                  <a:gd name="connsiteX5-385" fmla="*/ 692902 w 1480177"/>
                  <a:gd name="connsiteY5-386" fmla="*/ 638808 h 697308"/>
                  <a:gd name="connsiteX6-387" fmla="*/ 1419122 w 1480177"/>
                  <a:gd name="connsiteY6-388" fmla="*/ 680108 h 697308"/>
                  <a:gd name="connsiteX7-389" fmla="*/ 1419122 w 1480177"/>
                  <a:gd name="connsiteY7-390" fmla="*/ 280872 h 697308"/>
                  <a:gd name="connsiteX8-391" fmla="*/ 1240148 w 1480177"/>
                  <a:gd name="connsiteY8-392" fmla="*/ 50279 h 697308"/>
                  <a:gd name="connsiteX9-393" fmla="*/ 875318 w 1480177"/>
                  <a:gd name="connsiteY9-394" fmla="*/ 2094 h 697308"/>
                  <a:gd name="connsiteX10-395" fmla="*/ 503604 w 1480177"/>
                  <a:gd name="connsiteY10-396" fmla="*/ 95020 h 697308"/>
                  <a:gd name="connsiteX0-397" fmla="*/ 504713 w 1481286"/>
                  <a:gd name="connsiteY0-398" fmla="*/ 95020 h 700752"/>
                  <a:gd name="connsiteX1-399" fmla="*/ 273971 w 1481286"/>
                  <a:gd name="connsiteY1-400" fmla="*/ 232475 h 700752"/>
                  <a:gd name="connsiteX2-401" fmla="*/ 3690 w 1481286"/>
                  <a:gd name="connsiteY2-402" fmla="*/ 384590 h 700752"/>
                  <a:gd name="connsiteX3-403" fmla="*/ 157432 w 1481286"/>
                  <a:gd name="connsiteY3-404" fmla="*/ 597734 h 700752"/>
                  <a:gd name="connsiteX4-405" fmla="*/ 694011 w 1481286"/>
                  <a:gd name="connsiteY4-406" fmla="*/ 638808 h 700752"/>
                  <a:gd name="connsiteX5-407" fmla="*/ 1420231 w 1481286"/>
                  <a:gd name="connsiteY5-408" fmla="*/ 680108 h 700752"/>
                  <a:gd name="connsiteX6-409" fmla="*/ 1420231 w 1481286"/>
                  <a:gd name="connsiteY6-410" fmla="*/ 280872 h 700752"/>
                  <a:gd name="connsiteX7-411" fmla="*/ 1241257 w 1481286"/>
                  <a:gd name="connsiteY7-412" fmla="*/ 50279 h 700752"/>
                  <a:gd name="connsiteX8-413" fmla="*/ 876427 w 1481286"/>
                  <a:gd name="connsiteY8-414" fmla="*/ 2094 h 700752"/>
                  <a:gd name="connsiteX9-415" fmla="*/ 504713 w 1481286"/>
                  <a:gd name="connsiteY9-416" fmla="*/ 95020 h 700752"/>
                  <a:gd name="connsiteX0-417" fmla="*/ 501024 w 1477597"/>
                  <a:gd name="connsiteY0-418" fmla="*/ 95020 h 700752"/>
                  <a:gd name="connsiteX1-419" fmla="*/ 270282 w 1477597"/>
                  <a:gd name="connsiteY1-420" fmla="*/ 232475 h 700752"/>
                  <a:gd name="connsiteX2-421" fmla="*/ 1 w 1477597"/>
                  <a:gd name="connsiteY2-422" fmla="*/ 384590 h 700752"/>
                  <a:gd name="connsiteX3-423" fmla="*/ 269626 w 1477597"/>
                  <a:gd name="connsiteY3-424" fmla="*/ 583049 h 700752"/>
                  <a:gd name="connsiteX4-425" fmla="*/ 690322 w 1477597"/>
                  <a:gd name="connsiteY4-426" fmla="*/ 638808 h 700752"/>
                  <a:gd name="connsiteX5-427" fmla="*/ 1416542 w 1477597"/>
                  <a:gd name="connsiteY5-428" fmla="*/ 680108 h 700752"/>
                  <a:gd name="connsiteX6-429" fmla="*/ 1416542 w 1477597"/>
                  <a:gd name="connsiteY6-430" fmla="*/ 280872 h 700752"/>
                  <a:gd name="connsiteX7-431" fmla="*/ 1237568 w 1477597"/>
                  <a:gd name="connsiteY7-432" fmla="*/ 50279 h 700752"/>
                  <a:gd name="connsiteX8-433" fmla="*/ 872738 w 1477597"/>
                  <a:gd name="connsiteY8-434" fmla="*/ 2094 h 700752"/>
                  <a:gd name="connsiteX9-435" fmla="*/ 501024 w 1477597"/>
                  <a:gd name="connsiteY9-436" fmla="*/ 95020 h 700752"/>
                  <a:gd name="connsiteX0-437" fmla="*/ 501024 w 1477597"/>
                  <a:gd name="connsiteY0-438" fmla="*/ 95020 h 700752"/>
                  <a:gd name="connsiteX1-439" fmla="*/ 270282 w 1477597"/>
                  <a:gd name="connsiteY1-440" fmla="*/ 232475 h 700752"/>
                  <a:gd name="connsiteX2-441" fmla="*/ 1 w 1477597"/>
                  <a:gd name="connsiteY2-442" fmla="*/ 384590 h 700752"/>
                  <a:gd name="connsiteX3-443" fmla="*/ 269626 w 1477597"/>
                  <a:gd name="connsiteY3-444" fmla="*/ 583049 h 700752"/>
                  <a:gd name="connsiteX4-445" fmla="*/ 690322 w 1477597"/>
                  <a:gd name="connsiteY4-446" fmla="*/ 638808 h 700752"/>
                  <a:gd name="connsiteX5-447" fmla="*/ 1416542 w 1477597"/>
                  <a:gd name="connsiteY5-448" fmla="*/ 680108 h 700752"/>
                  <a:gd name="connsiteX6-449" fmla="*/ 1416542 w 1477597"/>
                  <a:gd name="connsiteY6-450" fmla="*/ 280872 h 700752"/>
                  <a:gd name="connsiteX7-451" fmla="*/ 1237568 w 1477597"/>
                  <a:gd name="connsiteY7-452" fmla="*/ 50279 h 700752"/>
                  <a:gd name="connsiteX8-453" fmla="*/ 872738 w 1477597"/>
                  <a:gd name="connsiteY8-454" fmla="*/ 2094 h 700752"/>
                  <a:gd name="connsiteX9-455" fmla="*/ 501024 w 1477597"/>
                  <a:gd name="connsiteY9-456" fmla="*/ 95020 h 700752"/>
                  <a:gd name="connsiteX0-457" fmla="*/ 423768 w 1400341"/>
                  <a:gd name="connsiteY0-458" fmla="*/ 95020 h 700752"/>
                  <a:gd name="connsiteX1-459" fmla="*/ 193026 w 1400341"/>
                  <a:gd name="connsiteY1-460" fmla="*/ 232475 h 700752"/>
                  <a:gd name="connsiteX2-461" fmla="*/ 1 w 1400341"/>
                  <a:gd name="connsiteY2-462" fmla="*/ 432318 h 700752"/>
                  <a:gd name="connsiteX3-463" fmla="*/ 192370 w 1400341"/>
                  <a:gd name="connsiteY3-464" fmla="*/ 583049 h 700752"/>
                  <a:gd name="connsiteX4-465" fmla="*/ 613066 w 1400341"/>
                  <a:gd name="connsiteY4-466" fmla="*/ 638808 h 700752"/>
                  <a:gd name="connsiteX5-467" fmla="*/ 1339286 w 1400341"/>
                  <a:gd name="connsiteY5-468" fmla="*/ 680108 h 700752"/>
                  <a:gd name="connsiteX6-469" fmla="*/ 1339286 w 1400341"/>
                  <a:gd name="connsiteY6-470" fmla="*/ 280872 h 700752"/>
                  <a:gd name="connsiteX7-471" fmla="*/ 1160312 w 1400341"/>
                  <a:gd name="connsiteY7-472" fmla="*/ 50279 h 700752"/>
                  <a:gd name="connsiteX8-473" fmla="*/ 795482 w 1400341"/>
                  <a:gd name="connsiteY8-474" fmla="*/ 2094 h 700752"/>
                  <a:gd name="connsiteX9-475" fmla="*/ 423768 w 1400341"/>
                  <a:gd name="connsiteY9-476" fmla="*/ 95020 h 700752"/>
                  <a:gd name="connsiteX0-477" fmla="*/ 423768 w 1411583"/>
                  <a:gd name="connsiteY0-478" fmla="*/ 95020 h 719845"/>
                  <a:gd name="connsiteX1-479" fmla="*/ 193026 w 1411583"/>
                  <a:gd name="connsiteY1-480" fmla="*/ 232475 h 719845"/>
                  <a:gd name="connsiteX2-481" fmla="*/ 1 w 1411583"/>
                  <a:gd name="connsiteY2-482" fmla="*/ 432318 h 719845"/>
                  <a:gd name="connsiteX3-483" fmla="*/ 192370 w 1411583"/>
                  <a:gd name="connsiteY3-484" fmla="*/ 583049 h 719845"/>
                  <a:gd name="connsiteX4-485" fmla="*/ 459775 w 1411583"/>
                  <a:gd name="connsiteY4-486" fmla="*/ 696223 h 719845"/>
                  <a:gd name="connsiteX5-487" fmla="*/ 1339286 w 1411583"/>
                  <a:gd name="connsiteY5-488" fmla="*/ 680108 h 719845"/>
                  <a:gd name="connsiteX6-489" fmla="*/ 1339286 w 1411583"/>
                  <a:gd name="connsiteY6-490" fmla="*/ 280872 h 719845"/>
                  <a:gd name="connsiteX7-491" fmla="*/ 1160312 w 1411583"/>
                  <a:gd name="connsiteY7-492" fmla="*/ 50279 h 719845"/>
                  <a:gd name="connsiteX8-493" fmla="*/ 795482 w 1411583"/>
                  <a:gd name="connsiteY8-494" fmla="*/ 2094 h 719845"/>
                  <a:gd name="connsiteX9-495" fmla="*/ 423768 w 1411583"/>
                  <a:gd name="connsiteY9-496" fmla="*/ 95020 h 719845"/>
                  <a:gd name="connsiteX0-497" fmla="*/ 423768 w 1411583"/>
                  <a:gd name="connsiteY0-498" fmla="*/ 95020 h 698293"/>
                  <a:gd name="connsiteX1-499" fmla="*/ 193026 w 1411583"/>
                  <a:gd name="connsiteY1-500" fmla="*/ 232475 h 698293"/>
                  <a:gd name="connsiteX2-501" fmla="*/ 1 w 1411583"/>
                  <a:gd name="connsiteY2-502" fmla="*/ 432318 h 698293"/>
                  <a:gd name="connsiteX3-503" fmla="*/ 192370 w 1411583"/>
                  <a:gd name="connsiteY3-504" fmla="*/ 583049 h 698293"/>
                  <a:gd name="connsiteX4-505" fmla="*/ 459775 w 1411583"/>
                  <a:gd name="connsiteY4-506" fmla="*/ 696223 h 698293"/>
                  <a:gd name="connsiteX5-507" fmla="*/ 1339286 w 1411583"/>
                  <a:gd name="connsiteY5-508" fmla="*/ 680108 h 698293"/>
                  <a:gd name="connsiteX6-509" fmla="*/ 1339286 w 1411583"/>
                  <a:gd name="connsiteY6-510" fmla="*/ 280872 h 698293"/>
                  <a:gd name="connsiteX7-511" fmla="*/ 1160312 w 1411583"/>
                  <a:gd name="connsiteY7-512" fmla="*/ 50279 h 698293"/>
                  <a:gd name="connsiteX8-513" fmla="*/ 795482 w 1411583"/>
                  <a:gd name="connsiteY8-514" fmla="*/ 2094 h 698293"/>
                  <a:gd name="connsiteX9-515" fmla="*/ 423768 w 1411583"/>
                  <a:gd name="connsiteY9-516" fmla="*/ 95020 h 698293"/>
                  <a:gd name="connsiteX0-517" fmla="*/ 423768 w 1411583"/>
                  <a:gd name="connsiteY0-518" fmla="*/ 95020 h 698293"/>
                  <a:gd name="connsiteX1-519" fmla="*/ 193026 w 1411583"/>
                  <a:gd name="connsiteY1-520" fmla="*/ 232475 h 698293"/>
                  <a:gd name="connsiteX2-521" fmla="*/ 1 w 1411583"/>
                  <a:gd name="connsiteY2-522" fmla="*/ 432318 h 698293"/>
                  <a:gd name="connsiteX3-523" fmla="*/ 192370 w 1411583"/>
                  <a:gd name="connsiteY3-524" fmla="*/ 583049 h 698293"/>
                  <a:gd name="connsiteX4-525" fmla="*/ 256766 w 1411583"/>
                  <a:gd name="connsiteY4-526" fmla="*/ 558307 h 698293"/>
                  <a:gd name="connsiteX5-527" fmla="*/ 459775 w 1411583"/>
                  <a:gd name="connsiteY5-528" fmla="*/ 696223 h 698293"/>
                  <a:gd name="connsiteX6-529" fmla="*/ 1339286 w 1411583"/>
                  <a:gd name="connsiteY6-530" fmla="*/ 680108 h 698293"/>
                  <a:gd name="connsiteX7-531" fmla="*/ 1339286 w 1411583"/>
                  <a:gd name="connsiteY7-532" fmla="*/ 280872 h 698293"/>
                  <a:gd name="connsiteX8-533" fmla="*/ 1160312 w 1411583"/>
                  <a:gd name="connsiteY8-534" fmla="*/ 50279 h 698293"/>
                  <a:gd name="connsiteX9-535" fmla="*/ 795482 w 1411583"/>
                  <a:gd name="connsiteY9-536" fmla="*/ 2094 h 698293"/>
                  <a:gd name="connsiteX10-537" fmla="*/ 423768 w 1411583"/>
                  <a:gd name="connsiteY10-538" fmla="*/ 95020 h 698293"/>
                  <a:gd name="connsiteX0-539" fmla="*/ 424367 w 1412182"/>
                  <a:gd name="connsiteY0-540" fmla="*/ 95020 h 698293"/>
                  <a:gd name="connsiteX1-541" fmla="*/ 193625 w 1412182"/>
                  <a:gd name="connsiteY1-542" fmla="*/ 232475 h 698293"/>
                  <a:gd name="connsiteX2-543" fmla="*/ 600 w 1412182"/>
                  <a:gd name="connsiteY2-544" fmla="*/ 432318 h 698293"/>
                  <a:gd name="connsiteX3-545" fmla="*/ 257365 w 1412182"/>
                  <a:gd name="connsiteY3-546" fmla="*/ 558307 h 698293"/>
                  <a:gd name="connsiteX4-547" fmla="*/ 460374 w 1412182"/>
                  <a:gd name="connsiteY4-548" fmla="*/ 696223 h 698293"/>
                  <a:gd name="connsiteX5-549" fmla="*/ 1339885 w 1412182"/>
                  <a:gd name="connsiteY5-550" fmla="*/ 680108 h 698293"/>
                  <a:gd name="connsiteX6-551" fmla="*/ 1339885 w 1412182"/>
                  <a:gd name="connsiteY6-552" fmla="*/ 280872 h 698293"/>
                  <a:gd name="connsiteX7-553" fmla="*/ 1160911 w 1412182"/>
                  <a:gd name="connsiteY7-554" fmla="*/ 50279 h 698293"/>
                  <a:gd name="connsiteX8-555" fmla="*/ 796081 w 1412182"/>
                  <a:gd name="connsiteY8-556" fmla="*/ 2094 h 698293"/>
                  <a:gd name="connsiteX9-557" fmla="*/ 424367 w 1412182"/>
                  <a:gd name="connsiteY9-558" fmla="*/ 95020 h 698293"/>
                  <a:gd name="connsiteX0-559" fmla="*/ 423978 w 1411793"/>
                  <a:gd name="connsiteY0-560" fmla="*/ 95020 h 698293"/>
                  <a:gd name="connsiteX1-561" fmla="*/ 193236 w 1411793"/>
                  <a:gd name="connsiteY1-562" fmla="*/ 232475 h 698293"/>
                  <a:gd name="connsiteX2-563" fmla="*/ 211 w 1411793"/>
                  <a:gd name="connsiteY2-564" fmla="*/ 432318 h 698293"/>
                  <a:gd name="connsiteX3-565" fmla="*/ 229925 w 1411793"/>
                  <a:gd name="connsiteY3-566" fmla="*/ 587014 h 698293"/>
                  <a:gd name="connsiteX4-567" fmla="*/ 459985 w 1411793"/>
                  <a:gd name="connsiteY4-568" fmla="*/ 696223 h 698293"/>
                  <a:gd name="connsiteX5-569" fmla="*/ 1339496 w 1411793"/>
                  <a:gd name="connsiteY5-570" fmla="*/ 680108 h 698293"/>
                  <a:gd name="connsiteX6-571" fmla="*/ 1339496 w 1411793"/>
                  <a:gd name="connsiteY6-572" fmla="*/ 280872 h 698293"/>
                  <a:gd name="connsiteX7-573" fmla="*/ 1160522 w 1411793"/>
                  <a:gd name="connsiteY7-574" fmla="*/ 50279 h 698293"/>
                  <a:gd name="connsiteX8-575" fmla="*/ 795692 w 1411793"/>
                  <a:gd name="connsiteY8-576" fmla="*/ 2094 h 698293"/>
                  <a:gd name="connsiteX9-577" fmla="*/ 423978 w 1411793"/>
                  <a:gd name="connsiteY9-578" fmla="*/ 95020 h 698293"/>
                  <a:gd name="connsiteX0-579" fmla="*/ 423978 w 1411793"/>
                  <a:gd name="connsiteY0-580" fmla="*/ 95020 h 698293"/>
                  <a:gd name="connsiteX1-581" fmla="*/ 193236 w 1411793"/>
                  <a:gd name="connsiteY1-582" fmla="*/ 232475 h 698293"/>
                  <a:gd name="connsiteX2-583" fmla="*/ 211 w 1411793"/>
                  <a:gd name="connsiteY2-584" fmla="*/ 432318 h 698293"/>
                  <a:gd name="connsiteX3-585" fmla="*/ 229925 w 1411793"/>
                  <a:gd name="connsiteY3-586" fmla="*/ 587014 h 698293"/>
                  <a:gd name="connsiteX4-587" fmla="*/ 459985 w 1411793"/>
                  <a:gd name="connsiteY4-588" fmla="*/ 696223 h 698293"/>
                  <a:gd name="connsiteX5-589" fmla="*/ 1339496 w 1411793"/>
                  <a:gd name="connsiteY5-590" fmla="*/ 680108 h 698293"/>
                  <a:gd name="connsiteX6-591" fmla="*/ 1339496 w 1411793"/>
                  <a:gd name="connsiteY6-592" fmla="*/ 280872 h 698293"/>
                  <a:gd name="connsiteX7-593" fmla="*/ 1160522 w 1411793"/>
                  <a:gd name="connsiteY7-594" fmla="*/ 50279 h 698293"/>
                  <a:gd name="connsiteX8-595" fmla="*/ 795692 w 1411793"/>
                  <a:gd name="connsiteY8-596" fmla="*/ 2094 h 698293"/>
                  <a:gd name="connsiteX9-597" fmla="*/ 423978 w 1411793"/>
                  <a:gd name="connsiteY9-598" fmla="*/ 95020 h 698293"/>
                  <a:gd name="connsiteX0-599" fmla="*/ 423978 w 1463644"/>
                  <a:gd name="connsiteY0-600" fmla="*/ 95020 h 698036"/>
                  <a:gd name="connsiteX1-601" fmla="*/ 193236 w 1463644"/>
                  <a:gd name="connsiteY1-602" fmla="*/ 232475 h 698036"/>
                  <a:gd name="connsiteX2-603" fmla="*/ 211 w 1463644"/>
                  <a:gd name="connsiteY2-604" fmla="*/ 432318 h 698036"/>
                  <a:gd name="connsiteX3-605" fmla="*/ 229925 w 1463644"/>
                  <a:gd name="connsiteY3-606" fmla="*/ 587014 h 698036"/>
                  <a:gd name="connsiteX4-607" fmla="*/ 459985 w 1463644"/>
                  <a:gd name="connsiteY4-608" fmla="*/ 696223 h 698036"/>
                  <a:gd name="connsiteX5-609" fmla="*/ 1339496 w 1463644"/>
                  <a:gd name="connsiteY5-610" fmla="*/ 680108 h 698036"/>
                  <a:gd name="connsiteX6-611" fmla="*/ 1438685 w 1463644"/>
                  <a:gd name="connsiteY6-612" fmla="*/ 284974 h 698036"/>
                  <a:gd name="connsiteX7-613" fmla="*/ 1160522 w 1463644"/>
                  <a:gd name="connsiteY7-614" fmla="*/ 50279 h 698036"/>
                  <a:gd name="connsiteX8-615" fmla="*/ 795692 w 1463644"/>
                  <a:gd name="connsiteY8-616" fmla="*/ 2094 h 698036"/>
                  <a:gd name="connsiteX9-617" fmla="*/ 423978 w 1463644"/>
                  <a:gd name="connsiteY9-618" fmla="*/ 95020 h 698036"/>
                  <a:gd name="connsiteX0-619" fmla="*/ 424054 w 1463720"/>
                  <a:gd name="connsiteY0-620" fmla="*/ 95020 h 698036"/>
                  <a:gd name="connsiteX1-621" fmla="*/ 193312 w 1463720"/>
                  <a:gd name="connsiteY1-622" fmla="*/ 232475 h 698036"/>
                  <a:gd name="connsiteX2-623" fmla="*/ 287 w 1463720"/>
                  <a:gd name="connsiteY2-624" fmla="*/ 432318 h 698036"/>
                  <a:gd name="connsiteX3-625" fmla="*/ 230001 w 1463720"/>
                  <a:gd name="connsiteY3-626" fmla="*/ 587014 h 698036"/>
                  <a:gd name="connsiteX4-627" fmla="*/ 460061 w 1463720"/>
                  <a:gd name="connsiteY4-628" fmla="*/ 696223 h 698036"/>
                  <a:gd name="connsiteX5-629" fmla="*/ 1339572 w 1463720"/>
                  <a:gd name="connsiteY5-630" fmla="*/ 680108 h 698036"/>
                  <a:gd name="connsiteX6-631" fmla="*/ 1438761 w 1463720"/>
                  <a:gd name="connsiteY6-632" fmla="*/ 284974 h 698036"/>
                  <a:gd name="connsiteX7-633" fmla="*/ 1160598 w 1463720"/>
                  <a:gd name="connsiteY7-634" fmla="*/ 50279 h 698036"/>
                  <a:gd name="connsiteX8-635" fmla="*/ 795768 w 1463720"/>
                  <a:gd name="connsiteY8-636" fmla="*/ 2094 h 698036"/>
                  <a:gd name="connsiteX9-637" fmla="*/ 424054 w 1463720"/>
                  <a:gd name="connsiteY9-638" fmla="*/ 95020 h 698036"/>
                  <a:gd name="connsiteX0-639" fmla="*/ 424054 w 1463720"/>
                  <a:gd name="connsiteY0-640" fmla="*/ 95020 h 698036"/>
                  <a:gd name="connsiteX1-641" fmla="*/ 193312 w 1463720"/>
                  <a:gd name="connsiteY1-642" fmla="*/ 232475 h 698036"/>
                  <a:gd name="connsiteX2-643" fmla="*/ 287 w 1463720"/>
                  <a:gd name="connsiteY2-644" fmla="*/ 432318 h 698036"/>
                  <a:gd name="connsiteX3-645" fmla="*/ 230001 w 1463720"/>
                  <a:gd name="connsiteY3-646" fmla="*/ 587014 h 698036"/>
                  <a:gd name="connsiteX4-647" fmla="*/ 460061 w 1463720"/>
                  <a:gd name="connsiteY4-648" fmla="*/ 696223 h 698036"/>
                  <a:gd name="connsiteX5-649" fmla="*/ 1339572 w 1463720"/>
                  <a:gd name="connsiteY5-650" fmla="*/ 680108 h 698036"/>
                  <a:gd name="connsiteX6-651" fmla="*/ 1438761 w 1463720"/>
                  <a:gd name="connsiteY6-652" fmla="*/ 284974 h 698036"/>
                  <a:gd name="connsiteX7-653" fmla="*/ 1160598 w 1463720"/>
                  <a:gd name="connsiteY7-654" fmla="*/ 50279 h 698036"/>
                  <a:gd name="connsiteX8-655" fmla="*/ 795768 w 1463720"/>
                  <a:gd name="connsiteY8-656" fmla="*/ 2094 h 698036"/>
                  <a:gd name="connsiteX9-657" fmla="*/ 424054 w 1463720"/>
                  <a:gd name="connsiteY9-658" fmla="*/ 95020 h 698036"/>
                  <a:gd name="connsiteX0-659" fmla="*/ 424054 w 1463720"/>
                  <a:gd name="connsiteY0-660" fmla="*/ 95020 h 698036"/>
                  <a:gd name="connsiteX1-661" fmla="*/ 193312 w 1463720"/>
                  <a:gd name="connsiteY1-662" fmla="*/ 232475 h 698036"/>
                  <a:gd name="connsiteX2-663" fmla="*/ 287 w 1463720"/>
                  <a:gd name="connsiteY2-664" fmla="*/ 432318 h 698036"/>
                  <a:gd name="connsiteX3-665" fmla="*/ 230001 w 1463720"/>
                  <a:gd name="connsiteY3-666" fmla="*/ 587014 h 698036"/>
                  <a:gd name="connsiteX4-667" fmla="*/ 460061 w 1463720"/>
                  <a:gd name="connsiteY4-668" fmla="*/ 696223 h 698036"/>
                  <a:gd name="connsiteX5-669" fmla="*/ 1339572 w 1463720"/>
                  <a:gd name="connsiteY5-670" fmla="*/ 680108 h 698036"/>
                  <a:gd name="connsiteX6-671" fmla="*/ 1438761 w 1463720"/>
                  <a:gd name="connsiteY6-672" fmla="*/ 284974 h 698036"/>
                  <a:gd name="connsiteX7-673" fmla="*/ 1160598 w 1463720"/>
                  <a:gd name="connsiteY7-674" fmla="*/ 50279 h 698036"/>
                  <a:gd name="connsiteX8-675" fmla="*/ 795768 w 1463720"/>
                  <a:gd name="connsiteY8-676" fmla="*/ 2094 h 698036"/>
                  <a:gd name="connsiteX9-677" fmla="*/ 424054 w 1463720"/>
                  <a:gd name="connsiteY9-678" fmla="*/ 95020 h 698036"/>
                  <a:gd name="connsiteX0-679" fmla="*/ 424054 w 1463720"/>
                  <a:gd name="connsiteY0-680" fmla="*/ 97207 h 700223"/>
                  <a:gd name="connsiteX1-681" fmla="*/ 193312 w 1463720"/>
                  <a:gd name="connsiteY1-682" fmla="*/ 234662 h 700223"/>
                  <a:gd name="connsiteX2-683" fmla="*/ 287 w 1463720"/>
                  <a:gd name="connsiteY2-684" fmla="*/ 434505 h 700223"/>
                  <a:gd name="connsiteX3-685" fmla="*/ 230001 w 1463720"/>
                  <a:gd name="connsiteY3-686" fmla="*/ 589201 h 700223"/>
                  <a:gd name="connsiteX4-687" fmla="*/ 460061 w 1463720"/>
                  <a:gd name="connsiteY4-688" fmla="*/ 698410 h 700223"/>
                  <a:gd name="connsiteX5-689" fmla="*/ 1339572 w 1463720"/>
                  <a:gd name="connsiteY5-690" fmla="*/ 682295 h 700223"/>
                  <a:gd name="connsiteX6-691" fmla="*/ 1438761 w 1463720"/>
                  <a:gd name="connsiteY6-692" fmla="*/ 287161 h 700223"/>
                  <a:gd name="connsiteX7-693" fmla="*/ 1160598 w 1463720"/>
                  <a:gd name="connsiteY7-694" fmla="*/ 52466 h 700223"/>
                  <a:gd name="connsiteX8-695" fmla="*/ 865707 w 1463720"/>
                  <a:gd name="connsiteY8-696" fmla="*/ 31458 h 700223"/>
                  <a:gd name="connsiteX9-697" fmla="*/ 795768 w 1463720"/>
                  <a:gd name="connsiteY9-698" fmla="*/ 4281 h 700223"/>
                  <a:gd name="connsiteX10-699" fmla="*/ 424054 w 1463720"/>
                  <a:gd name="connsiteY10-700" fmla="*/ 97207 h 700223"/>
                  <a:gd name="connsiteX0-701" fmla="*/ 424054 w 1463720"/>
                  <a:gd name="connsiteY0-702" fmla="*/ 70669 h 673685"/>
                  <a:gd name="connsiteX1-703" fmla="*/ 193312 w 1463720"/>
                  <a:gd name="connsiteY1-704" fmla="*/ 208124 h 673685"/>
                  <a:gd name="connsiteX2-705" fmla="*/ 287 w 1463720"/>
                  <a:gd name="connsiteY2-706" fmla="*/ 407967 h 673685"/>
                  <a:gd name="connsiteX3-707" fmla="*/ 230001 w 1463720"/>
                  <a:gd name="connsiteY3-708" fmla="*/ 562663 h 673685"/>
                  <a:gd name="connsiteX4-709" fmla="*/ 460061 w 1463720"/>
                  <a:gd name="connsiteY4-710" fmla="*/ 671872 h 673685"/>
                  <a:gd name="connsiteX5-711" fmla="*/ 1339572 w 1463720"/>
                  <a:gd name="connsiteY5-712" fmla="*/ 655757 h 673685"/>
                  <a:gd name="connsiteX6-713" fmla="*/ 1438761 w 1463720"/>
                  <a:gd name="connsiteY6-714" fmla="*/ 260623 h 673685"/>
                  <a:gd name="connsiteX7-715" fmla="*/ 1160598 w 1463720"/>
                  <a:gd name="connsiteY7-716" fmla="*/ 25928 h 673685"/>
                  <a:gd name="connsiteX8-717" fmla="*/ 865707 w 1463720"/>
                  <a:gd name="connsiteY8-718" fmla="*/ 4920 h 673685"/>
                  <a:gd name="connsiteX9-719" fmla="*/ 424054 w 1463720"/>
                  <a:gd name="connsiteY9-720" fmla="*/ 70669 h 673685"/>
                  <a:gd name="connsiteX0-721" fmla="*/ 423973 w 1463639"/>
                  <a:gd name="connsiteY0-722" fmla="*/ 70669 h 673685"/>
                  <a:gd name="connsiteX1-723" fmla="*/ 270277 w 1463639"/>
                  <a:gd name="connsiteY1-724" fmla="*/ 216081 h 673685"/>
                  <a:gd name="connsiteX2-725" fmla="*/ 206 w 1463639"/>
                  <a:gd name="connsiteY2-726" fmla="*/ 407967 h 673685"/>
                  <a:gd name="connsiteX3-727" fmla="*/ 229920 w 1463639"/>
                  <a:gd name="connsiteY3-728" fmla="*/ 562663 h 673685"/>
                  <a:gd name="connsiteX4-729" fmla="*/ 459980 w 1463639"/>
                  <a:gd name="connsiteY4-730" fmla="*/ 671872 h 673685"/>
                  <a:gd name="connsiteX5-731" fmla="*/ 1339491 w 1463639"/>
                  <a:gd name="connsiteY5-732" fmla="*/ 655757 h 673685"/>
                  <a:gd name="connsiteX6-733" fmla="*/ 1438680 w 1463639"/>
                  <a:gd name="connsiteY6-734" fmla="*/ 260623 h 673685"/>
                  <a:gd name="connsiteX7-735" fmla="*/ 1160517 w 1463639"/>
                  <a:gd name="connsiteY7-736" fmla="*/ 25928 h 673685"/>
                  <a:gd name="connsiteX8-737" fmla="*/ 865626 w 1463639"/>
                  <a:gd name="connsiteY8-738" fmla="*/ 4920 h 673685"/>
                  <a:gd name="connsiteX9-739" fmla="*/ 423973 w 1463639"/>
                  <a:gd name="connsiteY9-740" fmla="*/ 70669 h 673685"/>
                  <a:gd name="connsiteX0-741" fmla="*/ 461508 w 1463639"/>
                  <a:gd name="connsiteY0-742" fmla="*/ 13990 h 680664"/>
                  <a:gd name="connsiteX1-743" fmla="*/ 270277 w 1463639"/>
                  <a:gd name="connsiteY1-744" fmla="*/ 223060 h 680664"/>
                  <a:gd name="connsiteX2-745" fmla="*/ 206 w 1463639"/>
                  <a:gd name="connsiteY2-746" fmla="*/ 414946 h 680664"/>
                  <a:gd name="connsiteX3-747" fmla="*/ 229920 w 1463639"/>
                  <a:gd name="connsiteY3-748" fmla="*/ 569642 h 680664"/>
                  <a:gd name="connsiteX4-749" fmla="*/ 459980 w 1463639"/>
                  <a:gd name="connsiteY4-750" fmla="*/ 678851 h 680664"/>
                  <a:gd name="connsiteX5-751" fmla="*/ 1339491 w 1463639"/>
                  <a:gd name="connsiteY5-752" fmla="*/ 662736 h 680664"/>
                  <a:gd name="connsiteX6-753" fmla="*/ 1438680 w 1463639"/>
                  <a:gd name="connsiteY6-754" fmla="*/ 267602 h 680664"/>
                  <a:gd name="connsiteX7-755" fmla="*/ 1160517 w 1463639"/>
                  <a:gd name="connsiteY7-756" fmla="*/ 32907 h 680664"/>
                  <a:gd name="connsiteX8-757" fmla="*/ 865626 w 1463639"/>
                  <a:gd name="connsiteY8-758" fmla="*/ 11899 h 680664"/>
                  <a:gd name="connsiteX9-759" fmla="*/ 461508 w 1463639"/>
                  <a:gd name="connsiteY9-760" fmla="*/ 13990 h 680664"/>
                  <a:gd name="connsiteX0-761" fmla="*/ 461508 w 1463639"/>
                  <a:gd name="connsiteY0-762" fmla="*/ 17140 h 683814"/>
                  <a:gd name="connsiteX1-763" fmla="*/ 270277 w 1463639"/>
                  <a:gd name="connsiteY1-764" fmla="*/ 226210 h 683814"/>
                  <a:gd name="connsiteX2-765" fmla="*/ 206 w 1463639"/>
                  <a:gd name="connsiteY2-766" fmla="*/ 418096 h 683814"/>
                  <a:gd name="connsiteX3-767" fmla="*/ 229920 w 1463639"/>
                  <a:gd name="connsiteY3-768" fmla="*/ 572792 h 683814"/>
                  <a:gd name="connsiteX4-769" fmla="*/ 459980 w 1463639"/>
                  <a:gd name="connsiteY4-770" fmla="*/ 682001 h 683814"/>
                  <a:gd name="connsiteX5-771" fmla="*/ 1339491 w 1463639"/>
                  <a:gd name="connsiteY5-772" fmla="*/ 665886 h 683814"/>
                  <a:gd name="connsiteX6-773" fmla="*/ 1438680 w 1463639"/>
                  <a:gd name="connsiteY6-774" fmla="*/ 270752 h 683814"/>
                  <a:gd name="connsiteX7-775" fmla="*/ 1160517 w 1463639"/>
                  <a:gd name="connsiteY7-776" fmla="*/ 36057 h 683814"/>
                  <a:gd name="connsiteX8-777" fmla="*/ 875503 w 1463639"/>
                  <a:gd name="connsiteY8-778" fmla="*/ 3909 h 683814"/>
                  <a:gd name="connsiteX9-779" fmla="*/ 461508 w 1463639"/>
                  <a:gd name="connsiteY9-780" fmla="*/ 17140 h 683814"/>
                  <a:gd name="connsiteX0-781" fmla="*/ 461508 w 1463639"/>
                  <a:gd name="connsiteY0-782" fmla="*/ 17140 h 683814"/>
                  <a:gd name="connsiteX1-783" fmla="*/ 270277 w 1463639"/>
                  <a:gd name="connsiteY1-784" fmla="*/ 226210 h 683814"/>
                  <a:gd name="connsiteX2-785" fmla="*/ 206 w 1463639"/>
                  <a:gd name="connsiteY2-786" fmla="*/ 418096 h 683814"/>
                  <a:gd name="connsiteX3-787" fmla="*/ 229920 w 1463639"/>
                  <a:gd name="connsiteY3-788" fmla="*/ 572792 h 683814"/>
                  <a:gd name="connsiteX4-789" fmla="*/ 459980 w 1463639"/>
                  <a:gd name="connsiteY4-790" fmla="*/ 682001 h 683814"/>
                  <a:gd name="connsiteX5-791" fmla="*/ 1339491 w 1463639"/>
                  <a:gd name="connsiteY5-792" fmla="*/ 665886 h 683814"/>
                  <a:gd name="connsiteX6-793" fmla="*/ 1438680 w 1463639"/>
                  <a:gd name="connsiteY6-794" fmla="*/ 270752 h 683814"/>
                  <a:gd name="connsiteX7-795" fmla="*/ 1202003 w 1463639"/>
                  <a:gd name="connsiteY7-796" fmla="*/ 34465 h 683814"/>
                  <a:gd name="connsiteX8-797" fmla="*/ 875503 w 1463639"/>
                  <a:gd name="connsiteY8-798" fmla="*/ 3909 h 683814"/>
                  <a:gd name="connsiteX9-799" fmla="*/ 461508 w 1463639"/>
                  <a:gd name="connsiteY9-800" fmla="*/ 17140 h 683814"/>
                  <a:gd name="connsiteX0-801" fmla="*/ 461508 w 1463639"/>
                  <a:gd name="connsiteY0-802" fmla="*/ 17140 h 683814"/>
                  <a:gd name="connsiteX1-803" fmla="*/ 270277 w 1463639"/>
                  <a:gd name="connsiteY1-804" fmla="*/ 226210 h 683814"/>
                  <a:gd name="connsiteX2-805" fmla="*/ 206 w 1463639"/>
                  <a:gd name="connsiteY2-806" fmla="*/ 418096 h 683814"/>
                  <a:gd name="connsiteX3-807" fmla="*/ 229920 w 1463639"/>
                  <a:gd name="connsiteY3-808" fmla="*/ 572792 h 683814"/>
                  <a:gd name="connsiteX4-809" fmla="*/ 459980 w 1463639"/>
                  <a:gd name="connsiteY4-810" fmla="*/ 682001 h 683814"/>
                  <a:gd name="connsiteX5-811" fmla="*/ 1339491 w 1463639"/>
                  <a:gd name="connsiteY5-812" fmla="*/ 665886 h 683814"/>
                  <a:gd name="connsiteX6-813" fmla="*/ 1438680 w 1463639"/>
                  <a:gd name="connsiteY6-814" fmla="*/ 270752 h 683814"/>
                  <a:gd name="connsiteX7-815" fmla="*/ 1202003 w 1463639"/>
                  <a:gd name="connsiteY7-816" fmla="*/ 34465 h 683814"/>
                  <a:gd name="connsiteX8-817" fmla="*/ 875503 w 1463639"/>
                  <a:gd name="connsiteY8-818" fmla="*/ 3909 h 683814"/>
                  <a:gd name="connsiteX9-819" fmla="*/ 461508 w 1463639"/>
                  <a:gd name="connsiteY9-820" fmla="*/ 17140 h 683814"/>
                  <a:gd name="connsiteX0-821" fmla="*/ 461508 w 1461194"/>
                  <a:gd name="connsiteY0-822" fmla="*/ 17140 h 684068"/>
                  <a:gd name="connsiteX1-823" fmla="*/ 270277 w 1461194"/>
                  <a:gd name="connsiteY1-824" fmla="*/ 226210 h 684068"/>
                  <a:gd name="connsiteX2-825" fmla="*/ 206 w 1461194"/>
                  <a:gd name="connsiteY2-826" fmla="*/ 418096 h 684068"/>
                  <a:gd name="connsiteX3-827" fmla="*/ 229920 w 1461194"/>
                  <a:gd name="connsiteY3-828" fmla="*/ 572792 h 684068"/>
                  <a:gd name="connsiteX4-829" fmla="*/ 511344 w 1461194"/>
                  <a:gd name="connsiteY4-830" fmla="*/ 683593 h 684068"/>
                  <a:gd name="connsiteX5-831" fmla="*/ 1339491 w 1461194"/>
                  <a:gd name="connsiteY5-832" fmla="*/ 665886 h 684068"/>
                  <a:gd name="connsiteX6-833" fmla="*/ 1438680 w 1461194"/>
                  <a:gd name="connsiteY6-834" fmla="*/ 270752 h 684068"/>
                  <a:gd name="connsiteX7-835" fmla="*/ 1202003 w 1461194"/>
                  <a:gd name="connsiteY7-836" fmla="*/ 34465 h 684068"/>
                  <a:gd name="connsiteX8-837" fmla="*/ 875503 w 1461194"/>
                  <a:gd name="connsiteY8-838" fmla="*/ 3909 h 684068"/>
                  <a:gd name="connsiteX9-839" fmla="*/ 461508 w 1461194"/>
                  <a:gd name="connsiteY9-840" fmla="*/ 17140 h 684068"/>
                  <a:gd name="connsiteX0-841" fmla="*/ 461508 w 1461194"/>
                  <a:gd name="connsiteY0-842" fmla="*/ 17140 h 700889"/>
                  <a:gd name="connsiteX1-843" fmla="*/ 270277 w 1461194"/>
                  <a:gd name="connsiteY1-844" fmla="*/ 226210 h 700889"/>
                  <a:gd name="connsiteX2-845" fmla="*/ 206 w 1461194"/>
                  <a:gd name="connsiteY2-846" fmla="*/ 418096 h 700889"/>
                  <a:gd name="connsiteX3-847" fmla="*/ 229920 w 1461194"/>
                  <a:gd name="connsiteY3-848" fmla="*/ 572792 h 700889"/>
                  <a:gd name="connsiteX4-849" fmla="*/ 511344 w 1461194"/>
                  <a:gd name="connsiteY4-850" fmla="*/ 683593 h 700889"/>
                  <a:gd name="connsiteX5-851" fmla="*/ 1339491 w 1461194"/>
                  <a:gd name="connsiteY5-852" fmla="*/ 665886 h 700889"/>
                  <a:gd name="connsiteX6-853" fmla="*/ 1438680 w 1461194"/>
                  <a:gd name="connsiteY6-854" fmla="*/ 270752 h 700889"/>
                  <a:gd name="connsiteX7-855" fmla="*/ 1202003 w 1461194"/>
                  <a:gd name="connsiteY7-856" fmla="*/ 34465 h 700889"/>
                  <a:gd name="connsiteX8-857" fmla="*/ 875503 w 1461194"/>
                  <a:gd name="connsiteY8-858" fmla="*/ 3909 h 700889"/>
                  <a:gd name="connsiteX9-859" fmla="*/ 461508 w 1461194"/>
                  <a:gd name="connsiteY9-860" fmla="*/ 17140 h 700889"/>
                  <a:gd name="connsiteX0-861" fmla="*/ 462271 w 1461957"/>
                  <a:gd name="connsiteY0-862" fmla="*/ 17140 h 700889"/>
                  <a:gd name="connsiteX1-863" fmla="*/ 271040 w 1461957"/>
                  <a:gd name="connsiteY1-864" fmla="*/ 226210 h 700889"/>
                  <a:gd name="connsiteX2-865" fmla="*/ 969 w 1461957"/>
                  <a:gd name="connsiteY2-866" fmla="*/ 418096 h 700889"/>
                  <a:gd name="connsiteX3-867" fmla="*/ 191173 w 1461957"/>
                  <a:gd name="connsiteY3-868" fmla="*/ 596664 h 700889"/>
                  <a:gd name="connsiteX4-869" fmla="*/ 512107 w 1461957"/>
                  <a:gd name="connsiteY4-870" fmla="*/ 683593 h 700889"/>
                  <a:gd name="connsiteX5-871" fmla="*/ 1340254 w 1461957"/>
                  <a:gd name="connsiteY5-872" fmla="*/ 665886 h 700889"/>
                  <a:gd name="connsiteX6-873" fmla="*/ 1439443 w 1461957"/>
                  <a:gd name="connsiteY6-874" fmla="*/ 270752 h 700889"/>
                  <a:gd name="connsiteX7-875" fmla="*/ 1202766 w 1461957"/>
                  <a:gd name="connsiteY7-876" fmla="*/ 34465 h 700889"/>
                  <a:gd name="connsiteX8-877" fmla="*/ 876266 w 1461957"/>
                  <a:gd name="connsiteY8-878" fmla="*/ 3909 h 700889"/>
                  <a:gd name="connsiteX9-879" fmla="*/ 462271 w 1461957"/>
                  <a:gd name="connsiteY9-880" fmla="*/ 17140 h 700889"/>
                  <a:gd name="connsiteX0-881" fmla="*/ 461558 w 1461244"/>
                  <a:gd name="connsiteY0-882" fmla="*/ 17140 h 700889"/>
                  <a:gd name="connsiteX1-883" fmla="*/ 270327 w 1461244"/>
                  <a:gd name="connsiteY1-884" fmla="*/ 226210 h 700889"/>
                  <a:gd name="connsiteX2-885" fmla="*/ 256 w 1461244"/>
                  <a:gd name="connsiteY2-886" fmla="*/ 418096 h 700889"/>
                  <a:gd name="connsiteX3-887" fmla="*/ 190460 w 1461244"/>
                  <a:gd name="connsiteY3-888" fmla="*/ 596664 h 700889"/>
                  <a:gd name="connsiteX4-889" fmla="*/ 511394 w 1461244"/>
                  <a:gd name="connsiteY4-890" fmla="*/ 683593 h 700889"/>
                  <a:gd name="connsiteX5-891" fmla="*/ 1339541 w 1461244"/>
                  <a:gd name="connsiteY5-892" fmla="*/ 665886 h 700889"/>
                  <a:gd name="connsiteX6-893" fmla="*/ 1438730 w 1461244"/>
                  <a:gd name="connsiteY6-894" fmla="*/ 270752 h 700889"/>
                  <a:gd name="connsiteX7-895" fmla="*/ 1202053 w 1461244"/>
                  <a:gd name="connsiteY7-896" fmla="*/ 34465 h 700889"/>
                  <a:gd name="connsiteX8-897" fmla="*/ 875553 w 1461244"/>
                  <a:gd name="connsiteY8-898" fmla="*/ 3909 h 700889"/>
                  <a:gd name="connsiteX9-899" fmla="*/ 461558 w 1461244"/>
                  <a:gd name="connsiteY9-900" fmla="*/ 17140 h 700889"/>
                  <a:gd name="connsiteX0-901" fmla="*/ 463884 w 1463570"/>
                  <a:gd name="connsiteY0-902" fmla="*/ 17140 h 700889"/>
                  <a:gd name="connsiteX1-903" fmla="*/ 272653 w 1463570"/>
                  <a:gd name="connsiteY1-904" fmla="*/ 226210 h 700889"/>
                  <a:gd name="connsiteX2-905" fmla="*/ 2582 w 1463570"/>
                  <a:gd name="connsiteY2-906" fmla="*/ 418096 h 700889"/>
                  <a:gd name="connsiteX3-907" fmla="*/ 155251 w 1463570"/>
                  <a:gd name="connsiteY3-908" fmla="*/ 630085 h 700889"/>
                  <a:gd name="connsiteX4-909" fmla="*/ 513720 w 1463570"/>
                  <a:gd name="connsiteY4-910" fmla="*/ 683593 h 700889"/>
                  <a:gd name="connsiteX5-911" fmla="*/ 1341867 w 1463570"/>
                  <a:gd name="connsiteY5-912" fmla="*/ 665886 h 700889"/>
                  <a:gd name="connsiteX6-913" fmla="*/ 1441056 w 1463570"/>
                  <a:gd name="connsiteY6-914" fmla="*/ 270752 h 700889"/>
                  <a:gd name="connsiteX7-915" fmla="*/ 1204379 w 1463570"/>
                  <a:gd name="connsiteY7-916" fmla="*/ 34465 h 700889"/>
                  <a:gd name="connsiteX8-917" fmla="*/ 877879 w 1463570"/>
                  <a:gd name="connsiteY8-918" fmla="*/ 3909 h 700889"/>
                  <a:gd name="connsiteX9-919" fmla="*/ 463884 w 1463570"/>
                  <a:gd name="connsiteY9-920" fmla="*/ 17140 h 700889"/>
                  <a:gd name="connsiteX0-921" fmla="*/ 463884 w 1465533"/>
                  <a:gd name="connsiteY0-922" fmla="*/ 17140 h 708314"/>
                  <a:gd name="connsiteX1-923" fmla="*/ 272653 w 1465533"/>
                  <a:gd name="connsiteY1-924" fmla="*/ 226210 h 708314"/>
                  <a:gd name="connsiteX2-925" fmla="*/ 2582 w 1465533"/>
                  <a:gd name="connsiteY2-926" fmla="*/ 418096 h 708314"/>
                  <a:gd name="connsiteX3-927" fmla="*/ 155251 w 1465533"/>
                  <a:gd name="connsiteY3-928" fmla="*/ 630085 h 708314"/>
                  <a:gd name="connsiteX4-929" fmla="*/ 472234 w 1465533"/>
                  <a:gd name="connsiteY4-930" fmla="*/ 699508 h 708314"/>
                  <a:gd name="connsiteX5-931" fmla="*/ 1341867 w 1465533"/>
                  <a:gd name="connsiteY5-932" fmla="*/ 665886 h 708314"/>
                  <a:gd name="connsiteX6-933" fmla="*/ 1441056 w 1465533"/>
                  <a:gd name="connsiteY6-934" fmla="*/ 270752 h 708314"/>
                  <a:gd name="connsiteX7-935" fmla="*/ 1204379 w 1465533"/>
                  <a:gd name="connsiteY7-936" fmla="*/ 34465 h 708314"/>
                  <a:gd name="connsiteX8-937" fmla="*/ 877879 w 1465533"/>
                  <a:gd name="connsiteY8-938" fmla="*/ 3909 h 708314"/>
                  <a:gd name="connsiteX9-939" fmla="*/ 463884 w 1465533"/>
                  <a:gd name="connsiteY9-940" fmla="*/ 17140 h 708314"/>
                  <a:gd name="connsiteX0-941" fmla="*/ 463884 w 1467792"/>
                  <a:gd name="connsiteY0-942" fmla="*/ 17140 h 717887"/>
                  <a:gd name="connsiteX1-943" fmla="*/ 272653 w 1467792"/>
                  <a:gd name="connsiteY1-944" fmla="*/ 226210 h 717887"/>
                  <a:gd name="connsiteX2-945" fmla="*/ 2582 w 1467792"/>
                  <a:gd name="connsiteY2-946" fmla="*/ 418096 h 717887"/>
                  <a:gd name="connsiteX3-947" fmla="*/ 155251 w 1467792"/>
                  <a:gd name="connsiteY3-948" fmla="*/ 630085 h 717887"/>
                  <a:gd name="connsiteX4-949" fmla="*/ 426797 w 1467792"/>
                  <a:gd name="connsiteY4-950" fmla="*/ 715423 h 717887"/>
                  <a:gd name="connsiteX5-951" fmla="*/ 1341867 w 1467792"/>
                  <a:gd name="connsiteY5-952" fmla="*/ 665886 h 717887"/>
                  <a:gd name="connsiteX6-953" fmla="*/ 1441056 w 1467792"/>
                  <a:gd name="connsiteY6-954" fmla="*/ 270752 h 717887"/>
                  <a:gd name="connsiteX7-955" fmla="*/ 1204379 w 1467792"/>
                  <a:gd name="connsiteY7-956" fmla="*/ 34465 h 717887"/>
                  <a:gd name="connsiteX8-957" fmla="*/ 877879 w 1467792"/>
                  <a:gd name="connsiteY8-958" fmla="*/ 3909 h 717887"/>
                  <a:gd name="connsiteX9-959" fmla="*/ 463884 w 1467792"/>
                  <a:gd name="connsiteY9-960" fmla="*/ 17140 h 717887"/>
                  <a:gd name="connsiteX0-961" fmla="*/ 467587 w 1471495"/>
                  <a:gd name="connsiteY0-962" fmla="*/ 17140 h 717887"/>
                  <a:gd name="connsiteX1-963" fmla="*/ 276356 w 1471495"/>
                  <a:gd name="connsiteY1-964" fmla="*/ 226210 h 717887"/>
                  <a:gd name="connsiteX2-965" fmla="*/ 6285 w 1471495"/>
                  <a:gd name="connsiteY2-966" fmla="*/ 418096 h 717887"/>
                  <a:gd name="connsiteX3-967" fmla="*/ 117468 w 1471495"/>
                  <a:gd name="connsiteY3-968" fmla="*/ 633268 h 717887"/>
                  <a:gd name="connsiteX4-969" fmla="*/ 430500 w 1471495"/>
                  <a:gd name="connsiteY4-970" fmla="*/ 715423 h 717887"/>
                  <a:gd name="connsiteX5-971" fmla="*/ 1345570 w 1471495"/>
                  <a:gd name="connsiteY5-972" fmla="*/ 665886 h 717887"/>
                  <a:gd name="connsiteX6-973" fmla="*/ 1444759 w 1471495"/>
                  <a:gd name="connsiteY6-974" fmla="*/ 270752 h 717887"/>
                  <a:gd name="connsiteX7-975" fmla="*/ 1208082 w 1471495"/>
                  <a:gd name="connsiteY7-976" fmla="*/ 34465 h 717887"/>
                  <a:gd name="connsiteX8-977" fmla="*/ 881582 w 1471495"/>
                  <a:gd name="connsiteY8-978" fmla="*/ 3909 h 717887"/>
                  <a:gd name="connsiteX9-979" fmla="*/ 467587 w 1471495"/>
                  <a:gd name="connsiteY9-980" fmla="*/ 17140 h 717887"/>
                  <a:gd name="connsiteX0-981" fmla="*/ 437440 w 1471495"/>
                  <a:gd name="connsiteY0-982" fmla="*/ 12273 h 732696"/>
                  <a:gd name="connsiteX1-983" fmla="*/ 276356 w 1471495"/>
                  <a:gd name="connsiteY1-984" fmla="*/ 241019 h 732696"/>
                  <a:gd name="connsiteX2-985" fmla="*/ 6285 w 1471495"/>
                  <a:gd name="connsiteY2-986" fmla="*/ 432905 h 732696"/>
                  <a:gd name="connsiteX3-987" fmla="*/ 117468 w 1471495"/>
                  <a:gd name="connsiteY3-988" fmla="*/ 648077 h 732696"/>
                  <a:gd name="connsiteX4-989" fmla="*/ 430500 w 1471495"/>
                  <a:gd name="connsiteY4-990" fmla="*/ 730232 h 732696"/>
                  <a:gd name="connsiteX5-991" fmla="*/ 1345570 w 1471495"/>
                  <a:gd name="connsiteY5-992" fmla="*/ 680695 h 732696"/>
                  <a:gd name="connsiteX6-993" fmla="*/ 1444759 w 1471495"/>
                  <a:gd name="connsiteY6-994" fmla="*/ 285561 h 732696"/>
                  <a:gd name="connsiteX7-995" fmla="*/ 1208082 w 1471495"/>
                  <a:gd name="connsiteY7-996" fmla="*/ 49274 h 732696"/>
                  <a:gd name="connsiteX8-997" fmla="*/ 881582 w 1471495"/>
                  <a:gd name="connsiteY8-998" fmla="*/ 18718 h 732696"/>
                  <a:gd name="connsiteX9-999" fmla="*/ 437440 w 1471495"/>
                  <a:gd name="connsiteY9-1000" fmla="*/ 12273 h 732696"/>
                  <a:gd name="connsiteX0-1001" fmla="*/ 437440 w 1471495"/>
                  <a:gd name="connsiteY0-1002" fmla="*/ 27540 h 747963"/>
                  <a:gd name="connsiteX1-1003" fmla="*/ 276356 w 1471495"/>
                  <a:gd name="connsiteY1-1004" fmla="*/ 256286 h 747963"/>
                  <a:gd name="connsiteX2-1005" fmla="*/ 6285 w 1471495"/>
                  <a:gd name="connsiteY2-1006" fmla="*/ 448172 h 747963"/>
                  <a:gd name="connsiteX3-1007" fmla="*/ 117468 w 1471495"/>
                  <a:gd name="connsiteY3-1008" fmla="*/ 663344 h 747963"/>
                  <a:gd name="connsiteX4-1009" fmla="*/ 430500 w 1471495"/>
                  <a:gd name="connsiteY4-1010" fmla="*/ 745499 h 747963"/>
                  <a:gd name="connsiteX5-1011" fmla="*/ 1345570 w 1471495"/>
                  <a:gd name="connsiteY5-1012" fmla="*/ 695962 h 747963"/>
                  <a:gd name="connsiteX6-1013" fmla="*/ 1444759 w 1471495"/>
                  <a:gd name="connsiteY6-1014" fmla="*/ 300828 h 747963"/>
                  <a:gd name="connsiteX7-1015" fmla="*/ 1208082 w 1471495"/>
                  <a:gd name="connsiteY7-1016" fmla="*/ 64541 h 747963"/>
                  <a:gd name="connsiteX8-1017" fmla="*/ 906076 w 1471495"/>
                  <a:gd name="connsiteY8-1018" fmla="*/ 0 h 747963"/>
                  <a:gd name="connsiteX9-1019" fmla="*/ 437440 w 1471495"/>
                  <a:gd name="connsiteY9-1020" fmla="*/ 27540 h 747963"/>
                  <a:gd name="connsiteX0-1021" fmla="*/ 437440 w 1471495"/>
                  <a:gd name="connsiteY0-1022" fmla="*/ 27540 h 747963"/>
                  <a:gd name="connsiteX1-1023" fmla="*/ 276356 w 1471495"/>
                  <a:gd name="connsiteY1-1024" fmla="*/ 256286 h 747963"/>
                  <a:gd name="connsiteX2-1025" fmla="*/ 6285 w 1471495"/>
                  <a:gd name="connsiteY2-1026" fmla="*/ 448172 h 747963"/>
                  <a:gd name="connsiteX3-1027" fmla="*/ 117468 w 1471495"/>
                  <a:gd name="connsiteY3-1028" fmla="*/ 663344 h 747963"/>
                  <a:gd name="connsiteX4-1029" fmla="*/ 430500 w 1471495"/>
                  <a:gd name="connsiteY4-1030" fmla="*/ 745499 h 747963"/>
                  <a:gd name="connsiteX5-1031" fmla="*/ 1345570 w 1471495"/>
                  <a:gd name="connsiteY5-1032" fmla="*/ 695962 h 747963"/>
                  <a:gd name="connsiteX6-1033" fmla="*/ 1444759 w 1471495"/>
                  <a:gd name="connsiteY6-1034" fmla="*/ 300828 h 747963"/>
                  <a:gd name="connsiteX7-1035" fmla="*/ 1213735 w 1471495"/>
                  <a:gd name="connsiteY7-1036" fmla="*/ 87794 h 747963"/>
                  <a:gd name="connsiteX8-1037" fmla="*/ 906076 w 1471495"/>
                  <a:gd name="connsiteY8-1038" fmla="*/ 0 h 747963"/>
                  <a:gd name="connsiteX9-1039" fmla="*/ 437440 w 1471495"/>
                  <a:gd name="connsiteY9-1040" fmla="*/ 27540 h 747963"/>
                  <a:gd name="connsiteX0-1041" fmla="*/ 435352 w 1469407"/>
                  <a:gd name="connsiteY0-1042" fmla="*/ 27540 h 747963"/>
                  <a:gd name="connsiteX1-1043" fmla="*/ 236062 w 1469407"/>
                  <a:gd name="connsiteY1-1044" fmla="*/ 246705 h 747963"/>
                  <a:gd name="connsiteX2-1045" fmla="*/ 4197 w 1469407"/>
                  <a:gd name="connsiteY2-1046" fmla="*/ 448172 h 747963"/>
                  <a:gd name="connsiteX3-1047" fmla="*/ 115380 w 1469407"/>
                  <a:gd name="connsiteY3-1048" fmla="*/ 663344 h 747963"/>
                  <a:gd name="connsiteX4-1049" fmla="*/ 428412 w 1469407"/>
                  <a:gd name="connsiteY4-1050" fmla="*/ 745499 h 747963"/>
                  <a:gd name="connsiteX5-1051" fmla="*/ 1343482 w 1469407"/>
                  <a:gd name="connsiteY5-1052" fmla="*/ 695962 h 747963"/>
                  <a:gd name="connsiteX6-1053" fmla="*/ 1442671 w 1469407"/>
                  <a:gd name="connsiteY6-1054" fmla="*/ 300828 h 747963"/>
                  <a:gd name="connsiteX7-1055" fmla="*/ 1211647 w 1469407"/>
                  <a:gd name="connsiteY7-1056" fmla="*/ 87794 h 747963"/>
                  <a:gd name="connsiteX8-1057" fmla="*/ 903988 w 1469407"/>
                  <a:gd name="connsiteY8-1058" fmla="*/ 0 h 747963"/>
                  <a:gd name="connsiteX9-1059" fmla="*/ 435352 w 1469407"/>
                  <a:gd name="connsiteY9-1060" fmla="*/ 27540 h 747963"/>
                  <a:gd name="connsiteX0-1061" fmla="*/ 287738 w 1469407"/>
                  <a:gd name="connsiteY0-1062" fmla="*/ 16581 h 752973"/>
                  <a:gd name="connsiteX1-1063" fmla="*/ 236062 w 1469407"/>
                  <a:gd name="connsiteY1-1064" fmla="*/ 251715 h 752973"/>
                  <a:gd name="connsiteX2-1065" fmla="*/ 4197 w 1469407"/>
                  <a:gd name="connsiteY2-1066" fmla="*/ 453182 h 752973"/>
                  <a:gd name="connsiteX3-1067" fmla="*/ 115380 w 1469407"/>
                  <a:gd name="connsiteY3-1068" fmla="*/ 668354 h 752973"/>
                  <a:gd name="connsiteX4-1069" fmla="*/ 428412 w 1469407"/>
                  <a:gd name="connsiteY4-1070" fmla="*/ 750509 h 752973"/>
                  <a:gd name="connsiteX5-1071" fmla="*/ 1343482 w 1469407"/>
                  <a:gd name="connsiteY5-1072" fmla="*/ 700972 h 752973"/>
                  <a:gd name="connsiteX6-1073" fmla="*/ 1442671 w 1469407"/>
                  <a:gd name="connsiteY6-1074" fmla="*/ 305838 h 752973"/>
                  <a:gd name="connsiteX7-1075" fmla="*/ 1211647 w 1469407"/>
                  <a:gd name="connsiteY7-1076" fmla="*/ 92804 h 752973"/>
                  <a:gd name="connsiteX8-1077" fmla="*/ 903988 w 1469407"/>
                  <a:gd name="connsiteY8-1078" fmla="*/ 5010 h 752973"/>
                  <a:gd name="connsiteX9-1079" fmla="*/ 287738 w 1469407"/>
                  <a:gd name="connsiteY9-1080" fmla="*/ 16581 h 752973"/>
                  <a:gd name="connsiteX0-1081" fmla="*/ 284280 w 1465949"/>
                  <a:gd name="connsiteY0-1082" fmla="*/ 16581 h 752973"/>
                  <a:gd name="connsiteX1-1083" fmla="*/ 153170 w 1465949"/>
                  <a:gd name="connsiteY1-1084" fmla="*/ 241755 h 752973"/>
                  <a:gd name="connsiteX2-1085" fmla="*/ 739 w 1465949"/>
                  <a:gd name="connsiteY2-1086" fmla="*/ 453182 h 752973"/>
                  <a:gd name="connsiteX3-1087" fmla="*/ 111922 w 1465949"/>
                  <a:gd name="connsiteY3-1088" fmla="*/ 668354 h 752973"/>
                  <a:gd name="connsiteX4-1089" fmla="*/ 424954 w 1465949"/>
                  <a:gd name="connsiteY4-1090" fmla="*/ 750509 h 752973"/>
                  <a:gd name="connsiteX5-1091" fmla="*/ 1340024 w 1465949"/>
                  <a:gd name="connsiteY5-1092" fmla="*/ 700972 h 752973"/>
                  <a:gd name="connsiteX6-1093" fmla="*/ 1439213 w 1465949"/>
                  <a:gd name="connsiteY6-1094" fmla="*/ 305838 h 752973"/>
                  <a:gd name="connsiteX7-1095" fmla="*/ 1208189 w 1465949"/>
                  <a:gd name="connsiteY7-1096" fmla="*/ 92804 h 752973"/>
                  <a:gd name="connsiteX8-1097" fmla="*/ 900530 w 1465949"/>
                  <a:gd name="connsiteY8-1098" fmla="*/ 5010 h 752973"/>
                  <a:gd name="connsiteX9-1099" fmla="*/ 284280 w 1465949"/>
                  <a:gd name="connsiteY9-1100" fmla="*/ 16581 h 752973"/>
                  <a:gd name="connsiteX0-1101" fmla="*/ 215678 w 1465949"/>
                  <a:gd name="connsiteY0-1102" fmla="*/ 15568 h 755280"/>
                  <a:gd name="connsiteX1-1103" fmla="*/ 153170 w 1465949"/>
                  <a:gd name="connsiteY1-1104" fmla="*/ 244062 h 755280"/>
                  <a:gd name="connsiteX2-1105" fmla="*/ 739 w 1465949"/>
                  <a:gd name="connsiteY2-1106" fmla="*/ 455489 h 755280"/>
                  <a:gd name="connsiteX3-1107" fmla="*/ 111922 w 1465949"/>
                  <a:gd name="connsiteY3-1108" fmla="*/ 670661 h 755280"/>
                  <a:gd name="connsiteX4-1109" fmla="*/ 424954 w 1465949"/>
                  <a:gd name="connsiteY4-1110" fmla="*/ 752816 h 755280"/>
                  <a:gd name="connsiteX5-1111" fmla="*/ 1340024 w 1465949"/>
                  <a:gd name="connsiteY5-1112" fmla="*/ 703279 h 755280"/>
                  <a:gd name="connsiteX6-1113" fmla="*/ 1439213 w 1465949"/>
                  <a:gd name="connsiteY6-1114" fmla="*/ 308145 h 755280"/>
                  <a:gd name="connsiteX7-1115" fmla="*/ 1208189 w 1465949"/>
                  <a:gd name="connsiteY7-1116" fmla="*/ 95111 h 755280"/>
                  <a:gd name="connsiteX8-1117" fmla="*/ 900530 w 1465949"/>
                  <a:gd name="connsiteY8-1118" fmla="*/ 7317 h 755280"/>
                  <a:gd name="connsiteX9-1119" fmla="*/ 215678 w 1465949"/>
                  <a:gd name="connsiteY9-1120" fmla="*/ 15568 h 755280"/>
                  <a:gd name="connsiteX0-1121" fmla="*/ 158423 w 1408694"/>
                  <a:gd name="connsiteY0-1122" fmla="*/ 15568 h 755280"/>
                  <a:gd name="connsiteX1-1123" fmla="*/ 95915 w 1408694"/>
                  <a:gd name="connsiteY1-1124" fmla="*/ 244062 h 755280"/>
                  <a:gd name="connsiteX2-1125" fmla="*/ 9068 w 1408694"/>
                  <a:gd name="connsiteY2-1126" fmla="*/ 472501 h 755280"/>
                  <a:gd name="connsiteX3-1127" fmla="*/ 54667 w 1408694"/>
                  <a:gd name="connsiteY3-1128" fmla="*/ 670661 h 755280"/>
                  <a:gd name="connsiteX4-1129" fmla="*/ 367699 w 1408694"/>
                  <a:gd name="connsiteY4-1130" fmla="*/ 752816 h 755280"/>
                  <a:gd name="connsiteX5-1131" fmla="*/ 1282769 w 1408694"/>
                  <a:gd name="connsiteY5-1132" fmla="*/ 703279 h 755280"/>
                  <a:gd name="connsiteX6-1133" fmla="*/ 1381958 w 1408694"/>
                  <a:gd name="connsiteY6-1134" fmla="*/ 308145 h 755280"/>
                  <a:gd name="connsiteX7-1135" fmla="*/ 1150934 w 1408694"/>
                  <a:gd name="connsiteY7-1136" fmla="*/ 95111 h 755280"/>
                  <a:gd name="connsiteX8-1137" fmla="*/ 843275 w 1408694"/>
                  <a:gd name="connsiteY8-1138" fmla="*/ 7317 h 755280"/>
                  <a:gd name="connsiteX9-1139" fmla="*/ 158423 w 1408694"/>
                  <a:gd name="connsiteY9-1140" fmla="*/ 15568 h 755280"/>
                  <a:gd name="connsiteX0-1141" fmla="*/ 151540 w 1401811"/>
                  <a:gd name="connsiteY0-1142" fmla="*/ 15568 h 755280"/>
                  <a:gd name="connsiteX1-1143" fmla="*/ 89032 w 1401811"/>
                  <a:gd name="connsiteY1-1144" fmla="*/ 244062 h 755280"/>
                  <a:gd name="connsiteX2-1145" fmla="*/ 2185 w 1401811"/>
                  <a:gd name="connsiteY2-1146" fmla="*/ 472501 h 755280"/>
                  <a:gd name="connsiteX3-1147" fmla="*/ 67073 w 1401811"/>
                  <a:gd name="connsiteY3-1148" fmla="*/ 640039 h 755280"/>
                  <a:gd name="connsiteX4-1149" fmla="*/ 360816 w 1401811"/>
                  <a:gd name="connsiteY4-1150" fmla="*/ 752816 h 755280"/>
                  <a:gd name="connsiteX5-1151" fmla="*/ 1275886 w 1401811"/>
                  <a:gd name="connsiteY5-1152" fmla="*/ 703279 h 755280"/>
                  <a:gd name="connsiteX6-1153" fmla="*/ 1375075 w 1401811"/>
                  <a:gd name="connsiteY6-1154" fmla="*/ 308145 h 755280"/>
                  <a:gd name="connsiteX7-1155" fmla="*/ 1144051 w 1401811"/>
                  <a:gd name="connsiteY7-1156" fmla="*/ 95111 h 755280"/>
                  <a:gd name="connsiteX8-1157" fmla="*/ 836392 w 1401811"/>
                  <a:gd name="connsiteY8-1158" fmla="*/ 7317 h 755280"/>
                  <a:gd name="connsiteX9-1159" fmla="*/ 151540 w 1401811"/>
                  <a:gd name="connsiteY9-1160" fmla="*/ 15568 h 755280"/>
                  <a:gd name="connsiteX0-1161" fmla="*/ 154312 w 1404583"/>
                  <a:gd name="connsiteY0-1162" fmla="*/ 21319 h 761031"/>
                  <a:gd name="connsiteX1-1163" fmla="*/ 130383 w 1404583"/>
                  <a:gd name="connsiteY1-1164" fmla="*/ 294045 h 761031"/>
                  <a:gd name="connsiteX2-1165" fmla="*/ 4957 w 1404583"/>
                  <a:gd name="connsiteY2-1166" fmla="*/ 478252 h 761031"/>
                  <a:gd name="connsiteX3-1167" fmla="*/ 69845 w 1404583"/>
                  <a:gd name="connsiteY3-1168" fmla="*/ 645790 h 761031"/>
                  <a:gd name="connsiteX4-1169" fmla="*/ 363588 w 1404583"/>
                  <a:gd name="connsiteY4-1170" fmla="*/ 758567 h 761031"/>
                  <a:gd name="connsiteX5-1171" fmla="*/ 1278658 w 1404583"/>
                  <a:gd name="connsiteY5-1172" fmla="*/ 709030 h 761031"/>
                  <a:gd name="connsiteX6-1173" fmla="*/ 1377847 w 1404583"/>
                  <a:gd name="connsiteY6-1174" fmla="*/ 313896 h 761031"/>
                  <a:gd name="connsiteX7-1175" fmla="*/ 1146823 w 1404583"/>
                  <a:gd name="connsiteY7-1176" fmla="*/ 100862 h 761031"/>
                  <a:gd name="connsiteX8-1177" fmla="*/ 839164 w 1404583"/>
                  <a:gd name="connsiteY8-1178" fmla="*/ 13068 h 761031"/>
                  <a:gd name="connsiteX9-1179" fmla="*/ 154312 w 1404583"/>
                  <a:gd name="connsiteY9-1180" fmla="*/ 21319 h 761031"/>
                  <a:gd name="connsiteX0-1181" fmla="*/ 231469 w 1404583"/>
                  <a:gd name="connsiteY0-1182" fmla="*/ 21319 h 761031"/>
                  <a:gd name="connsiteX1-1183" fmla="*/ 130383 w 1404583"/>
                  <a:gd name="connsiteY1-1184" fmla="*/ 294045 h 761031"/>
                  <a:gd name="connsiteX2-1185" fmla="*/ 4957 w 1404583"/>
                  <a:gd name="connsiteY2-1186" fmla="*/ 478252 h 761031"/>
                  <a:gd name="connsiteX3-1187" fmla="*/ 69845 w 1404583"/>
                  <a:gd name="connsiteY3-1188" fmla="*/ 645790 h 761031"/>
                  <a:gd name="connsiteX4-1189" fmla="*/ 363588 w 1404583"/>
                  <a:gd name="connsiteY4-1190" fmla="*/ 758567 h 761031"/>
                  <a:gd name="connsiteX5-1191" fmla="*/ 1278658 w 1404583"/>
                  <a:gd name="connsiteY5-1192" fmla="*/ 709030 h 761031"/>
                  <a:gd name="connsiteX6-1193" fmla="*/ 1377847 w 1404583"/>
                  <a:gd name="connsiteY6-1194" fmla="*/ 313896 h 761031"/>
                  <a:gd name="connsiteX7-1195" fmla="*/ 1146823 w 1404583"/>
                  <a:gd name="connsiteY7-1196" fmla="*/ 100862 h 761031"/>
                  <a:gd name="connsiteX8-1197" fmla="*/ 839164 w 1404583"/>
                  <a:gd name="connsiteY8-1198" fmla="*/ 13068 h 761031"/>
                  <a:gd name="connsiteX9-1199" fmla="*/ 231469 w 1404583"/>
                  <a:gd name="connsiteY9-1200" fmla="*/ 21319 h 761031"/>
                  <a:gd name="connsiteX0-1201" fmla="*/ 231469 w 1404583"/>
                  <a:gd name="connsiteY0-1202" fmla="*/ 21319 h 761031"/>
                  <a:gd name="connsiteX1-1203" fmla="*/ 130383 w 1404583"/>
                  <a:gd name="connsiteY1-1204" fmla="*/ 294045 h 761031"/>
                  <a:gd name="connsiteX2-1205" fmla="*/ 4957 w 1404583"/>
                  <a:gd name="connsiteY2-1206" fmla="*/ 478252 h 761031"/>
                  <a:gd name="connsiteX3-1207" fmla="*/ 69845 w 1404583"/>
                  <a:gd name="connsiteY3-1208" fmla="*/ 645790 h 761031"/>
                  <a:gd name="connsiteX4-1209" fmla="*/ 363588 w 1404583"/>
                  <a:gd name="connsiteY4-1210" fmla="*/ 758567 h 761031"/>
                  <a:gd name="connsiteX5-1211" fmla="*/ 1278658 w 1404583"/>
                  <a:gd name="connsiteY5-1212" fmla="*/ 709030 h 761031"/>
                  <a:gd name="connsiteX6-1213" fmla="*/ 1377847 w 1404583"/>
                  <a:gd name="connsiteY6-1214" fmla="*/ 313896 h 761031"/>
                  <a:gd name="connsiteX7-1215" fmla="*/ 1235452 w 1404583"/>
                  <a:gd name="connsiteY7-1216" fmla="*/ 78019 h 761031"/>
                  <a:gd name="connsiteX8-1217" fmla="*/ 839164 w 1404583"/>
                  <a:gd name="connsiteY8-1218" fmla="*/ 13068 h 761031"/>
                  <a:gd name="connsiteX9-1219" fmla="*/ 231469 w 1404583"/>
                  <a:gd name="connsiteY9-1220" fmla="*/ 21319 h 761031"/>
                  <a:gd name="connsiteX0-1221" fmla="*/ 231256 w 1404370"/>
                  <a:gd name="connsiteY0-1222" fmla="*/ 8251 h 747963"/>
                  <a:gd name="connsiteX1-1223" fmla="*/ 127207 w 1404370"/>
                  <a:gd name="connsiteY1-1224" fmla="*/ 62648 h 747963"/>
                  <a:gd name="connsiteX2-1225" fmla="*/ 4744 w 1404370"/>
                  <a:gd name="connsiteY2-1226" fmla="*/ 465184 h 747963"/>
                  <a:gd name="connsiteX3-1227" fmla="*/ 69632 w 1404370"/>
                  <a:gd name="connsiteY3-1228" fmla="*/ 632722 h 747963"/>
                  <a:gd name="connsiteX4-1229" fmla="*/ 363375 w 1404370"/>
                  <a:gd name="connsiteY4-1230" fmla="*/ 745499 h 747963"/>
                  <a:gd name="connsiteX5-1231" fmla="*/ 1278445 w 1404370"/>
                  <a:gd name="connsiteY5-1232" fmla="*/ 695962 h 747963"/>
                  <a:gd name="connsiteX6-1233" fmla="*/ 1377634 w 1404370"/>
                  <a:gd name="connsiteY6-1234" fmla="*/ 300828 h 747963"/>
                  <a:gd name="connsiteX7-1235" fmla="*/ 1235239 w 1404370"/>
                  <a:gd name="connsiteY7-1236" fmla="*/ 64951 h 747963"/>
                  <a:gd name="connsiteX8-1237" fmla="*/ 838951 w 1404370"/>
                  <a:gd name="connsiteY8-1238" fmla="*/ 0 h 747963"/>
                  <a:gd name="connsiteX9-1239" fmla="*/ 231256 w 1404370"/>
                  <a:gd name="connsiteY9-1240" fmla="*/ 8251 h 747963"/>
                  <a:gd name="connsiteX0-1241" fmla="*/ 215386 w 1388500"/>
                  <a:gd name="connsiteY0-1242" fmla="*/ 8251 h 747963"/>
                  <a:gd name="connsiteX1-1243" fmla="*/ 111337 w 1388500"/>
                  <a:gd name="connsiteY1-1244" fmla="*/ 62648 h 747963"/>
                  <a:gd name="connsiteX2-1245" fmla="*/ 11592 w 1388500"/>
                  <a:gd name="connsiteY2-1246" fmla="*/ 300323 h 747963"/>
                  <a:gd name="connsiteX3-1247" fmla="*/ 53762 w 1388500"/>
                  <a:gd name="connsiteY3-1248" fmla="*/ 632722 h 747963"/>
                  <a:gd name="connsiteX4-1249" fmla="*/ 347505 w 1388500"/>
                  <a:gd name="connsiteY4-1250" fmla="*/ 745499 h 747963"/>
                  <a:gd name="connsiteX5-1251" fmla="*/ 1262575 w 1388500"/>
                  <a:gd name="connsiteY5-1252" fmla="*/ 695962 h 747963"/>
                  <a:gd name="connsiteX6-1253" fmla="*/ 1361764 w 1388500"/>
                  <a:gd name="connsiteY6-1254" fmla="*/ 300828 h 747963"/>
                  <a:gd name="connsiteX7-1255" fmla="*/ 1219369 w 1388500"/>
                  <a:gd name="connsiteY7-1256" fmla="*/ 64951 h 747963"/>
                  <a:gd name="connsiteX8-1257" fmla="*/ 823081 w 1388500"/>
                  <a:gd name="connsiteY8-1258" fmla="*/ 0 h 747963"/>
                  <a:gd name="connsiteX9-1259" fmla="*/ 215386 w 1388500"/>
                  <a:gd name="connsiteY9-1260" fmla="*/ 8251 h 747963"/>
                  <a:gd name="connsiteX0-1261" fmla="*/ 216608 w 1389722"/>
                  <a:gd name="connsiteY0-1262" fmla="*/ 8251 h 747963"/>
                  <a:gd name="connsiteX1-1263" fmla="*/ 112559 w 1389722"/>
                  <a:gd name="connsiteY1-1264" fmla="*/ 62648 h 747963"/>
                  <a:gd name="connsiteX2-1265" fmla="*/ 12814 w 1389722"/>
                  <a:gd name="connsiteY2-1266" fmla="*/ 300323 h 747963"/>
                  <a:gd name="connsiteX3-1267" fmla="*/ 54984 w 1389722"/>
                  <a:gd name="connsiteY3-1268" fmla="*/ 632722 h 747963"/>
                  <a:gd name="connsiteX4-1269" fmla="*/ 348727 w 1389722"/>
                  <a:gd name="connsiteY4-1270" fmla="*/ 745499 h 747963"/>
                  <a:gd name="connsiteX5-1271" fmla="*/ 1263797 w 1389722"/>
                  <a:gd name="connsiteY5-1272" fmla="*/ 695962 h 747963"/>
                  <a:gd name="connsiteX6-1273" fmla="*/ 1362986 w 1389722"/>
                  <a:gd name="connsiteY6-1274" fmla="*/ 300828 h 747963"/>
                  <a:gd name="connsiteX7-1275" fmla="*/ 1220591 w 1389722"/>
                  <a:gd name="connsiteY7-1276" fmla="*/ 64951 h 747963"/>
                  <a:gd name="connsiteX8-1277" fmla="*/ 824303 w 1389722"/>
                  <a:gd name="connsiteY8-1278" fmla="*/ 0 h 747963"/>
                  <a:gd name="connsiteX9-1279" fmla="*/ 216608 w 1389722"/>
                  <a:gd name="connsiteY9-1280" fmla="*/ 8251 h 747963"/>
                  <a:gd name="connsiteX0-1281" fmla="*/ 216608 w 1389722"/>
                  <a:gd name="connsiteY0-1282" fmla="*/ 79781 h 819493"/>
                  <a:gd name="connsiteX1-1283" fmla="*/ 112559 w 1389722"/>
                  <a:gd name="connsiteY1-1284" fmla="*/ 134178 h 819493"/>
                  <a:gd name="connsiteX2-1285" fmla="*/ 12814 w 1389722"/>
                  <a:gd name="connsiteY2-1286" fmla="*/ 371853 h 819493"/>
                  <a:gd name="connsiteX3-1287" fmla="*/ 54984 w 1389722"/>
                  <a:gd name="connsiteY3-1288" fmla="*/ 704252 h 819493"/>
                  <a:gd name="connsiteX4-1289" fmla="*/ 348727 w 1389722"/>
                  <a:gd name="connsiteY4-1290" fmla="*/ 817029 h 819493"/>
                  <a:gd name="connsiteX5-1291" fmla="*/ 1263797 w 1389722"/>
                  <a:gd name="connsiteY5-1292" fmla="*/ 767492 h 819493"/>
                  <a:gd name="connsiteX6-1293" fmla="*/ 1362986 w 1389722"/>
                  <a:gd name="connsiteY6-1294" fmla="*/ 372358 h 819493"/>
                  <a:gd name="connsiteX7-1295" fmla="*/ 1301587 w 1389722"/>
                  <a:gd name="connsiteY7-1296" fmla="*/ 11721 h 819493"/>
                  <a:gd name="connsiteX8-1297" fmla="*/ 824303 w 1389722"/>
                  <a:gd name="connsiteY8-1298" fmla="*/ 71530 h 819493"/>
                  <a:gd name="connsiteX9-1299" fmla="*/ 216608 w 1389722"/>
                  <a:gd name="connsiteY9-1300" fmla="*/ 79781 h 819493"/>
                  <a:gd name="connsiteX0-1301" fmla="*/ 216608 w 1400780"/>
                  <a:gd name="connsiteY0-1302" fmla="*/ 79781 h 820631"/>
                  <a:gd name="connsiteX1-1303" fmla="*/ 112559 w 1400780"/>
                  <a:gd name="connsiteY1-1304" fmla="*/ 134178 h 820631"/>
                  <a:gd name="connsiteX2-1305" fmla="*/ 12814 w 1400780"/>
                  <a:gd name="connsiteY2-1306" fmla="*/ 371853 h 820631"/>
                  <a:gd name="connsiteX3-1307" fmla="*/ 54984 w 1400780"/>
                  <a:gd name="connsiteY3-1308" fmla="*/ 704252 h 820631"/>
                  <a:gd name="connsiteX4-1309" fmla="*/ 348727 w 1400780"/>
                  <a:gd name="connsiteY4-1310" fmla="*/ 817029 h 820631"/>
                  <a:gd name="connsiteX5-1311" fmla="*/ 1263797 w 1400780"/>
                  <a:gd name="connsiteY5-1312" fmla="*/ 767492 h 820631"/>
                  <a:gd name="connsiteX6-1313" fmla="*/ 1378790 w 1400780"/>
                  <a:gd name="connsiteY6-1314" fmla="*/ 350080 h 820631"/>
                  <a:gd name="connsiteX7-1315" fmla="*/ 1301587 w 1400780"/>
                  <a:gd name="connsiteY7-1316" fmla="*/ 11721 h 820631"/>
                  <a:gd name="connsiteX8-1317" fmla="*/ 824303 w 1400780"/>
                  <a:gd name="connsiteY8-1318" fmla="*/ 71530 h 820631"/>
                  <a:gd name="connsiteX9-1319" fmla="*/ 216608 w 1400780"/>
                  <a:gd name="connsiteY9-1320" fmla="*/ 79781 h 820631"/>
                  <a:gd name="connsiteX0-1321" fmla="*/ 216608 w 1388697"/>
                  <a:gd name="connsiteY0-1322" fmla="*/ 79781 h 820631"/>
                  <a:gd name="connsiteX1-1323" fmla="*/ 112559 w 1388697"/>
                  <a:gd name="connsiteY1-1324" fmla="*/ 134178 h 820631"/>
                  <a:gd name="connsiteX2-1325" fmla="*/ 12814 w 1388697"/>
                  <a:gd name="connsiteY2-1326" fmla="*/ 371853 h 820631"/>
                  <a:gd name="connsiteX3-1327" fmla="*/ 54984 w 1388697"/>
                  <a:gd name="connsiteY3-1328" fmla="*/ 704252 h 820631"/>
                  <a:gd name="connsiteX4-1329" fmla="*/ 348727 w 1388697"/>
                  <a:gd name="connsiteY4-1330" fmla="*/ 817029 h 820631"/>
                  <a:gd name="connsiteX5-1331" fmla="*/ 1263797 w 1388697"/>
                  <a:gd name="connsiteY5-1332" fmla="*/ 767492 h 820631"/>
                  <a:gd name="connsiteX6-1333" fmla="*/ 1378790 w 1388697"/>
                  <a:gd name="connsiteY6-1334" fmla="*/ 350080 h 820631"/>
                  <a:gd name="connsiteX7-1335" fmla="*/ 1301587 w 1388697"/>
                  <a:gd name="connsiteY7-1336" fmla="*/ 11721 h 820631"/>
                  <a:gd name="connsiteX8-1337" fmla="*/ 824303 w 1388697"/>
                  <a:gd name="connsiteY8-1338" fmla="*/ 71530 h 820631"/>
                  <a:gd name="connsiteX9-1339" fmla="*/ 216608 w 1388697"/>
                  <a:gd name="connsiteY9-1340" fmla="*/ 79781 h 820631"/>
                  <a:gd name="connsiteX0-1341" fmla="*/ 216608 w 1391225"/>
                  <a:gd name="connsiteY0-1342" fmla="*/ 79781 h 826967"/>
                  <a:gd name="connsiteX1-1343" fmla="*/ 112559 w 1391225"/>
                  <a:gd name="connsiteY1-1344" fmla="*/ 134178 h 826967"/>
                  <a:gd name="connsiteX2-1345" fmla="*/ 12814 w 1391225"/>
                  <a:gd name="connsiteY2-1346" fmla="*/ 371853 h 826967"/>
                  <a:gd name="connsiteX3-1347" fmla="*/ 54984 w 1391225"/>
                  <a:gd name="connsiteY3-1348" fmla="*/ 704252 h 826967"/>
                  <a:gd name="connsiteX4-1349" fmla="*/ 348727 w 1391225"/>
                  <a:gd name="connsiteY4-1350" fmla="*/ 817029 h 826967"/>
                  <a:gd name="connsiteX5-1351" fmla="*/ 1270711 w 1391225"/>
                  <a:gd name="connsiteY5-1352" fmla="*/ 780860 h 826967"/>
                  <a:gd name="connsiteX6-1353" fmla="*/ 1378790 w 1391225"/>
                  <a:gd name="connsiteY6-1354" fmla="*/ 350080 h 826967"/>
                  <a:gd name="connsiteX7-1355" fmla="*/ 1301587 w 1391225"/>
                  <a:gd name="connsiteY7-1356" fmla="*/ 11721 h 826967"/>
                  <a:gd name="connsiteX8-1357" fmla="*/ 824303 w 1391225"/>
                  <a:gd name="connsiteY8-1358" fmla="*/ 71530 h 826967"/>
                  <a:gd name="connsiteX9-1359" fmla="*/ 216608 w 1391225"/>
                  <a:gd name="connsiteY9-1360" fmla="*/ 79781 h 826967"/>
                  <a:gd name="connsiteX0-1361" fmla="*/ 216608 w 1379141"/>
                  <a:gd name="connsiteY0-1362" fmla="*/ 79781 h 826967"/>
                  <a:gd name="connsiteX1-1363" fmla="*/ 112559 w 1379141"/>
                  <a:gd name="connsiteY1-1364" fmla="*/ 134178 h 826967"/>
                  <a:gd name="connsiteX2-1365" fmla="*/ 12814 w 1379141"/>
                  <a:gd name="connsiteY2-1366" fmla="*/ 371853 h 826967"/>
                  <a:gd name="connsiteX3-1367" fmla="*/ 54984 w 1379141"/>
                  <a:gd name="connsiteY3-1368" fmla="*/ 704252 h 826967"/>
                  <a:gd name="connsiteX4-1369" fmla="*/ 348727 w 1379141"/>
                  <a:gd name="connsiteY4-1370" fmla="*/ 817029 h 826967"/>
                  <a:gd name="connsiteX5-1371" fmla="*/ 1270711 w 1379141"/>
                  <a:gd name="connsiteY5-1372" fmla="*/ 780860 h 826967"/>
                  <a:gd name="connsiteX6-1373" fmla="*/ 1378790 w 1379141"/>
                  <a:gd name="connsiteY6-1374" fmla="*/ 350080 h 826967"/>
                  <a:gd name="connsiteX7-1375" fmla="*/ 1301587 w 1379141"/>
                  <a:gd name="connsiteY7-1376" fmla="*/ 11721 h 826967"/>
                  <a:gd name="connsiteX8-1377" fmla="*/ 824303 w 1379141"/>
                  <a:gd name="connsiteY8-1378" fmla="*/ 71530 h 826967"/>
                  <a:gd name="connsiteX9-1379" fmla="*/ 216608 w 1379141"/>
                  <a:gd name="connsiteY9-1380" fmla="*/ 79781 h 826967"/>
                  <a:gd name="connsiteX0-1381" fmla="*/ 216608 w 1379281"/>
                  <a:gd name="connsiteY0-1382" fmla="*/ 79781 h 826967"/>
                  <a:gd name="connsiteX1-1383" fmla="*/ 112559 w 1379281"/>
                  <a:gd name="connsiteY1-1384" fmla="*/ 134178 h 826967"/>
                  <a:gd name="connsiteX2-1385" fmla="*/ 12814 w 1379281"/>
                  <a:gd name="connsiteY2-1386" fmla="*/ 371853 h 826967"/>
                  <a:gd name="connsiteX3-1387" fmla="*/ 54984 w 1379281"/>
                  <a:gd name="connsiteY3-1388" fmla="*/ 704252 h 826967"/>
                  <a:gd name="connsiteX4-1389" fmla="*/ 348727 w 1379281"/>
                  <a:gd name="connsiteY4-1390" fmla="*/ 817029 h 826967"/>
                  <a:gd name="connsiteX5-1391" fmla="*/ 1270711 w 1379281"/>
                  <a:gd name="connsiteY5-1392" fmla="*/ 780860 h 826967"/>
                  <a:gd name="connsiteX6-1393" fmla="*/ 1378790 w 1379281"/>
                  <a:gd name="connsiteY6-1394" fmla="*/ 350080 h 826967"/>
                  <a:gd name="connsiteX7-1395" fmla="*/ 1301587 w 1379281"/>
                  <a:gd name="connsiteY7-1396" fmla="*/ 11721 h 826967"/>
                  <a:gd name="connsiteX8-1397" fmla="*/ 824303 w 1379281"/>
                  <a:gd name="connsiteY8-1398" fmla="*/ 71530 h 826967"/>
                  <a:gd name="connsiteX9-1399" fmla="*/ 216608 w 1379281"/>
                  <a:gd name="connsiteY9-1400" fmla="*/ 79781 h 826967"/>
                  <a:gd name="connsiteX0-1401" fmla="*/ 216608 w 1383421"/>
                  <a:gd name="connsiteY0-1402" fmla="*/ 79781 h 826967"/>
                  <a:gd name="connsiteX1-1403" fmla="*/ 112559 w 1383421"/>
                  <a:gd name="connsiteY1-1404" fmla="*/ 134178 h 826967"/>
                  <a:gd name="connsiteX2-1405" fmla="*/ 12814 w 1383421"/>
                  <a:gd name="connsiteY2-1406" fmla="*/ 371853 h 826967"/>
                  <a:gd name="connsiteX3-1407" fmla="*/ 54984 w 1383421"/>
                  <a:gd name="connsiteY3-1408" fmla="*/ 704252 h 826967"/>
                  <a:gd name="connsiteX4-1409" fmla="*/ 348727 w 1383421"/>
                  <a:gd name="connsiteY4-1410" fmla="*/ 817029 h 826967"/>
                  <a:gd name="connsiteX5-1411" fmla="*/ 1270711 w 1383421"/>
                  <a:gd name="connsiteY5-1412" fmla="*/ 780860 h 826967"/>
                  <a:gd name="connsiteX6-1413" fmla="*/ 1378790 w 1383421"/>
                  <a:gd name="connsiteY6-1414" fmla="*/ 350080 h 826967"/>
                  <a:gd name="connsiteX7-1415" fmla="*/ 1301587 w 1383421"/>
                  <a:gd name="connsiteY7-1416" fmla="*/ 11721 h 826967"/>
                  <a:gd name="connsiteX8-1417" fmla="*/ 824303 w 1383421"/>
                  <a:gd name="connsiteY8-1418" fmla="*/ 71530 h 826967"/>
                  <a:gd name="connsiteX9-1419" fmla="*/ 216608 w 1383421"/>
                  <a:gd name="connsiteY9-1420" fmla="*/ 79781 h 826967"/>
                  <a:gd name="connsiteX0-1421" fmla="*/ 216608 w 1379141"/>
                  <a:gd name="connsiteY0-1422" fmla="*/ 59582 h 806768"/>
                  <a:gd name="connsiteX1-1423" fmla="*/ 112559 w 1379141"/>
                  <a:gd name="connsiteY1-1424" fmla="*/ 113979 h 806768"/>
                  <a:gd name="connsiteX2-1425" fmla="*/ 12814 w 1379141"/>
                  <a:gd name="connsiteY2-1426" fmla="*/ 351654 h 806768"/>
                  <a:gd name="connsiteX3-1427" fmla="*/ 54984 w 1379141"/>
                  <a:gd name="connsiteY3-1428" fmla="*/ 684053 h 806768"/>
                  <a:gd name="connsiteX4-1429" fmla="*/ 348727 w 1379141"/>
                  <a:gd name="connsiteY4-1430" fmla="*/ 796830 h 806768"/>
                  <a:gd name="connsiteX5-1431" fmla="*/ 1270711 w 1379141"/>
                  <a:gd name="connsiteY5-1432" fmla="*/ 760661 h 806768"/>
                  <a:gd name="connsiteX6-1433" fmla="*/ 1378790 w 1379141"/>
                  <a:gd name="connsiteY6-1434" fmla="*/ 329881 h 806768"/>
                  <a:gd name="connsiteX7-1435" fmla="*/ 1280844 w 1379141"/>
                  <a:gd name="connsiteY7-1436" fmla="*/ 13800 h 806768"/>
                  <a:gd name="connsiteX8-1437" fmla="*/ 824303 w 1379141"/>
                  <a:gd name="connsiteY8-1438" fmla="*/ 51331 h 806768"/>
                  <a:gd name="connsiteX9-1439" fmla="*/ 216608 w 1379141"/>
                  <a:gd name="connsiteY9-1440" fmla="*/ 59582 h 806768"/>
                  <a:gd name="connsiteX0-1441" fmla="*/ 216608 w 1379141"/>
                  <a:gd name="connsiteY0-1442" fmla="*/ 59582 h 806768"/>
                  <a:gd name="connsiteX1-1443" fmla="*/ 112559 w 1379141"/>
                  <a:gd name="connsiteY1-1444" fmla="*/ 113979 h 806768"/>
                  <a:gd name="connsiteX2-1445" fmla="*/ 12814 w 1379141"/>
                  <a:gd name="connsiteY2-1446" fmla="*/ 351654 h 806768"/>
                  <a:gd name="connsiteX3-1447" fmla="*/ 54984 w 1379141"/>
                  <a:gd name="connsiteY3-1448" fmla="*/ 684053 h 806768"/>
                  <a:gd name="connsiteX4-1449" fmla="*/ 348727 w 1379141"/>
                  <a:gd name="connsiteY4-1450" fmla="*/ 796830 h 806768"/>
                  <a:gd name="connsiteX5-1451" fmla="*/ 1270711 w 1379141"/>
                  <a:gd name="connsiteY5-1452" fmla="*/ 760661 h 806768"/>
                  <a:gd name="connsiteX6-1453" fmla="*/ 1378790 w 1379141"/>
                  <a:gd name="connsiteY6-1454" fmla="*/ 329881 h 806768"/>
                  <a:gd name="connsiteX7-1455" fmla="*/ 1280844 w 1379141"/>
                  <a:gd name="connsiteY7-1456" fmla="*/ 13800 h 806768"/>
                  <a:gd name="connsiteX8-1457" fmla="*/ 824303 w 1379141"/>
                  <a:gd name="connsiteY8-1458" fmla="*/ 51331 h 806768"/>
                  <a:gd name="connsiteX9-1459" fmla="*/ 216608 w 1379141"/>
                  <a:gd name="connsiteY9-1460" fmla="*/ 59582 h 8067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1379141" h="806768">
                    <a:moveTo>
                      <a:pt x="216608" y="59582"/>
                    </a:moveTo>
                    <a:cubicBezTo>
                      <a:pt x="97984" y="70023"/>
                      <a:pt x="146525" y="65300"/>
                      <a:pt x="112559" y="113979"/>
                    </a:cubicBezTo>
                    <a:cubicBezTo>
                      <a:pt x="78593" y="162658"/>
                      <a:pt x="25373" y="149706"/>
                      <a:pt x="12814" y="351654"/>
                    </a:cubicBezTo>
                    <a:cubicBezTo>
                      <a:pt x="255" y="553602"/>
                      <a:pt x="-21645" y="640069"/>
                      <a:pt x="54984" y="684053"/>
                    </a:cubicBezTo>
                    <a:cubicBezTo>
                      <a:pt x="99551" y="702915"/>
                      <a:pt x="160041" y="781314"/>
                      <a:pt x="348727" y="796830"/>
                    </a:cubicBezTo>
                    <a:cubicBezTo>
                      <a:pt x="812788" y="793482"/>
                      <a:pt x="1165213" y="838487"/>
                      <a:pt x="1270711" y="760661"/>
                    </a:cubicBezTo>
                    <a:cubicBezTo>
                      <a:pt x="1376209" y="682835"/>
                      <a:pt x="1380962" y="491721"/>
                      <a:pt x="1378790" y="329881"/>
                    </a:cubicBezTo>
                    <a:cubicBezTo>
                      <a:pt x="1373459" y="210569"/>
                      <a:pt x="1340858" y="86687"/>
                      <a:pt x="1280844" y="13800"/>
                    </a:cubicBezTo>
                    <a:cubicBezTo>
                      <a:pt x="1177821" y="-34285"/>
                      <a:pt x="885108" y="59362"/>
                      <a:pt x="824303" y="51331"/>
                    </a:cubicBezTo>
                    <a:cubicBezTo>
                      <a:pt x="701546" y="58788"/>
                      <a:pt x="335232" y="49141"/>
                      <a:pt x="216608" y="59582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91" name="Straight Connector 590"/>
              <p:cNvCxnSpPr>
                <a:stCxn id="622" idx="0"/>
              </p:cNvCxnSpPr>
              <p:nvPr/>
            </p:nvCxnSpPr>
            <p:spPr>
              <a:xfrm flipH="1" flipV="1">
                <a:off x="8591314" y="5631767"/>
                <a:ext cx="66596" cy="2509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>
                <a:stCxn id="641" idx="9"/>
              </p:cNvCxnSpPr>
              <p:nvPr/>
            </p:nvCxnSpPr>
            <p:spPr>
              <a:xfrm>
                <a:off x="8270073" y="5586838"/>
                <a:ext cx="387156" cy="3229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/>
              <p:cNvCxnSpPr>
                <a:stCxn id="641" idx="2"/>
              </p:cNvCxnSpPr>
              <p:nvPr/>
            </p:nvCxnSpPr>
            <p:spPr>
              <a:xfrm>
                <a:off x="8269779" y="5582623"/>
                <a:ext cx="334505" cy="4198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>
                <a:endCxn id="627" idx="2"/>
              </p:cNvCxnSpPr>
              <p:nvPr/>
            </p:nvCxnSpPr>
            <p:spPr>
              <a:xfrm>
                <a:off x="8289329" y="5888859"/>
                <a:ext cx="368013" cy="3124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>
                <a:stCxn id="636" idx="4"/>
                <a:endCxn id="648" idx="2"/>
              </p:cNvCxnSpPr>
              <p:nvPr/>
            </p:nvCxnSpPr>
            <p:spPr>
              <a:xfrm flipH="1">
                <a:off x="8269832" y="5614796"/>
                <a:ext cx="515" cy="24859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/>
              <p:cNvCxnSpPr/>
              <p:nvPr/>
            </p:nvCxnSpPr>
            <p:spPr>
              <a:xfrm flipV="1">
                <a:off x="8289330" y="5631766"/>
                <a:ext cx="317903" cy="2570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1" name="Group 600"/>
              <p:cNvGrpSpPr/>
              <p:nvPr/>
            </p:nvGrpSpPr>
            <p:grpSpPr>
              <a:xfrm>
                <a:off x="8178961" y="5824636"/>
                <a:ext cx="182938" cy="111323"/>
                <a:chOff x="7493876" y="2774731"/>
                <a:chExt cx="1481958" cy="894622"/>
              </a:xfrm>
            </p:grpSpPr>
            <p:sp>
              <p:nvSpPr>
                <p:cNvPr id="642" name="Freeform 64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4" name="Group 64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45" name="Freeform 644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6" name="Freeform 64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7" name="Freeform 64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8" name="Freeform 64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2" name="Group 601"/>
              <p:cNvGrpSpPr/>
              <p:nvPr/>
            </p:nvGrpSpPr>
            <p:grpSpPr>
              <a:xfrm>
                <a:off x="8182762" y="5545189"/>
                <a:ext cx="175179" cy="107525"/>
                <a:chOff x="7493876" y="2774731"/>
                <a:chExt cx="1481958" cy="894622"/>
              </a:xfrm>
            </p:grpSpPr>
            <p:sp>
              <p:nvSpPr>
                <p:cNvPr id="635" name="Freeform 634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37" name="Group 63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38" name="Freeform 637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9" name="Freeform 638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0" name="Freeform 639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1" name="Freeform 64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3" name="Group 602"/>
              <p:cNvGrpSpPr/>
              <p:nvPr/>
            </p:nvGrpSpPr>
            <p:grpSpPr>
              <a:xfrm>
                <a:off x="8515547" y="5580583"/>
                <a:ext cx="175179" cy="107525"/>
                <a:chOff x="7493876" y="2774731"/>
                <a:chExt cx="1481958" cy="894622"/>
              </a:xfrm>
            </p:grpSpPr>
            <p:sp>
              <p:nvSpPr>
                <p:cNvPr id="628" name="Freeform 62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30" name="Group 629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31" name="Freeform 63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2" name="Freeform 63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3" name="Freeform 63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Freeform 63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4" name="Group 603"/>
              <p:cNvGrpSpPr/>
              <p:nvPr/>
            </p:nvGrpSpPr>
            <p:grpSpPr>
              <a:xfrm>
                <a:off x="8570325" y="5882671"/>
                <a:ext cx="175179" cy="107525"/>
                <a:chOff x="7493876" y="2774731"/>
                <a:chExt cx="1481958" cy="894622"/>
              </a:xfrm>
            </p:grpSpPr>
            <p:sp>
              <p:nvSpPr>
                <p:cNvPr id="621" name="Freeform 6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Oval 62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23" name="Group 62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24" name="Freeform 62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5" name="Freeform 624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6" name="Freeform 62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7" name="Freeform 6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588" name="Group 587"/>
            <p:cNvGrpSpPr/>
            <p:nvPr/>
          </p:nvGrpSpPr>
          <p:grpSpPr>
            <a:xfrm>
              <a:off x="3096215" y="4614313"/>
              <a:ext cx="998795" cy="445007"/>
              <a:chOff x="4332883" y="5571655"/>
              <a:chExt cx="998795" cy="445007"/>
            </a:xfrm>
          </p:grpSpPr>
          <p:cxnSp>
            <p:nvCxnSpPr>
              <p:cNvPr id="483" name="Straight Connector 482"/>
              <p:cNvCxnSpPr>
                <a:stCxn id="559" idx="0"/>
              </p:cNvCxnSpPr>
              <p:nvPr/>
            </p:nvCxnSpPr>
            <p:spPr>
              <a:xfrm flipH="1" flipV="1">
                <a:off x="4745236" y="5658233"/>
                <a:ext cx="66596" cy="2509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/>
              <p:cNvCxnSpPr/>
              <p:nvPr/>
            </p:nvCxnSpPr>
            <p:spPr>
              <a:xfrm>
                <a:off x="4753706" y="5653287"/>
                <a:ext cx="299692" cy="1423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5053398" y="5718444"/>
                <a:ext cx="231278" cy="7721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>
                <a:stCxn id="548" idx="9"/>
              </p:cNvCxnSpPr>
              <p:nvPr/>
            </p:nvCxnSpPr>
            <p:spPr>
              <a:xfrm>
                <a:off x="4423995" y="5613304"/>
                <a:ext cx="387156" cy="3229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>
                <a:stCxn id="548" idx="2"/>
              </p:cNvCxnSpPr>
              <p:nvPr/>
            </p:nvCxnSpPr>
            <p:spPr>
              <a:xfrm>
                <a:off x="4423701" y="5609089"/>
                <a:ext cx="334505" cy="4198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>
                <a:off x="4753706" y="5658231"/>
                <a:ext cx="530161" cy="437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>
                <a:stCxn id="564" idx="2"/>
              </p:cNvCxnSpPr>
              <p:nvPr/>
            </p:nvCxnSpPr>
            <p:spPr>
              <a:xfrm flipV="1">
                <a:off x="4811264" y="5795661"/>
                <a:ext cx="242134" cy="1509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>
                <a:endCxn id="564" idx="2"/>
              </p:cNvCxnSpPr>
              <p:nvPr/>
            </p:nvCxnSpPr>
            <p:spPr>
              <a:xfrm>
                <a:off x="4443251" y="5915325"/>
                <a:ext cx="368013" cy="3124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>
                <a:stCxn id="543" idx="4"/>
                <a:endCxn id="505" idx="2"/>
              </p:cNvCxnSpPr>
              <p:nvPr/>
            </p:nvCxnSpPr>
            <p:spPr>
              <a:xfrm flipH="1">
                <a:off x="4423754" y="5641262"/>
                <a:ext cx="515" cy="24859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 flipV="1">
                <a:off x="4443252" y="5658232"/>
                <a:ext cx="317903" cy="2570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8" name="Group 497"/>
              <p:cNvGrpSpPr/>
              <p:nvPr/>
            </p:nvGrpSpPr>
            <p:grpSpPr>
              <a:xfrm>
                <a:off x="4332883" y="5851102"/>
                <a:ext cx="182938" cy="111323"/>
                <a:chOff x="7493876" y="2774731"/>
                <a:chExt cx="1481958" cy="894622"/>
              </a:xfrm>
            </p:grpSpPr>
            <p:sp>
              <p:nvSpPr>
                <p:cNvPr id="499" name="Freeform 498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01" name="Group 50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02" name="Freeform 50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Freeform 50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Freeform 50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Freeform 504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1" name="Group 540"/>
              <p:cNvGrpSpPr/>
              <p:nvPr/>
            </p:nvGrpSpPr>
            <p:grpSpPr>
              <a:xfrm>
                <a:off x="4336684" y="5571655"/>
                <a:ext cx="175179" cy="107525"/>
                <a:chOff x="7493876" y="2774731"/>
                <a:chExt cx="1481958" cy="894622"/>
              </a:xfrm>
            </p:grpSpPr>
            <p:sp>
              <p:nvSpPr>
                <p:cNvPr id="542" name="Freeform 54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4" name="Group 54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5" name="Freeform 544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6" name="Freeform 54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7" name="Freeform 54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8" name="Freeform 54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9" name="Group 548"/>
              <p:cNvGrpSpPr/>
              <p:nvPr/>
            </p:nvGrpSpPr>
            <p:grpSpPr>
              <a:xfrm>
                <a:off x="4669469" y="5607049"/>
                <a:ext cx="175179" cy="107525"/>
                <a:chOff x="7493876" y="2774731"/>
                <a:chExt cx="1481958" cy="894622"/>
              </a:xfrm>
            </p:grpSpPr>
            <p:sp>
              <p:nvSpPr>
                <p:cNvPr id="550" name="Freeform 549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52" name="Group 55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53" name="Freeform 55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Freeform 55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5" name="Freeform 554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6" name="Freeform 55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57" name="Group 556"/>
              <p:cNvGrpSpPr/>
              <p:nvPr/>
            </p:nvGrpSpPr>
            <p:grpSpPr>
              <a:xfrm>
                <a:off x="4724247" y="5909137"/>
                <a:ext cx="175179" cy="107525"/>
                <a:chOff x="7493876" y="2774731"/>
                <a:chExt cx="1481958" cy="894622"/>
              </a:xfrm>
            </p:grpSpPr>
            <p:sp>
              <p:nvSpPr>
                <p:cNvPr id="558" name="Freeform 55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0" name="Group 559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61" name="Freeform 56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56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56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56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65" name="Group 564"/>
              <p:cNvGrpSpPr/>
              <p:nvPr/>
            </p:nvGrpSpPr>
            <p:grpSpPr>
              <a:xfrm>
                <a:off x="5156499" y="5631997"/>
                <a:ext cx="175179" cy="107525"/>
                <a:chOff x="7493876" y="2774731"/>
                <a:chExt cx="1481958" cy="894622"/>
              </a:xfrm>
            </p:grpSpPr>
            <p:sp>
              <p:nvSpPr>
                <p:cNvPr id="566" name="Freeform 56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8" name="Group 567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69" name="Freeform 568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Freeform 569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57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2" name="Freeform 57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73" name="Group 572"/>
              <p:cNvGrpSpPr/>
              <p:nvPr/>
            </p:nvGrpSpPr>
            <p:grpSpPr>
              <a:xfrm>
                <a:off x="4944983" y="5749145"/>
                <a:ext cx="175179" cy="107525"/>
                <a:chOff x="7493876" y="2774731"/>
                <a:chExt cx="1481958" cy="894622"/>
              </a:xfrm>
            </p:grpSpPr>
            <p:sp>
              <p:nvSpPr>
                <p:cNvPr id="574" name="Freeform 57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76" name="Group 57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77" name="Freeform 57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-1" fmla="*/ 3725333 w 4641485"/>
                      <a:gd name="connsiteY0-2" fmla="*/ 0 h 1049866"/>
                      <a:gd name="connsiteX1-3" fmla="*/ 4641485 w 4641485"/>
                      <a:gd name="connsiteY1-4" fmla="*/ 239402 h 1049866"/>
                      <a:gd name="connsiteX2-5" fmla="*/ 3962400 w 4641485"/>
                      <a:gd name="connsiteY2-6" fmla="*/ 541866 h 1049866"/>
                      <a:gd name="connsiteX3-7" fmla="*/ 3742267 w 4641485"/>
                      <a:gd name="connsiteY3-8" fmla="*/ 457200 h 1049866"/>
                      <a:gd name="connsiteX4-9" fmla="*/ 2269067 w 4641485"/>
                      <a:gd name="connsiteY4-10" fmla="*/ 1049866 h 1049866"/>
                      <a:gd name="connsiteX5-11" fmla="*/ 880533 w 4641485"/>
                      <a:gd name="connsiteY5-12" fmla="*/ 457200 h 1049866"/>
                      <a:gd name="connsiteX6-13" fmla="*/ 592667 w 4641485"/>
                      <a:gd name="connsiteY6-14" fmla="*/ 541866 h 1049866"/>
                      <a:gd name="connsiteX7-15" fmla="*/ 0 w 4641485"/>
                      <a:gd name="connsiteY7-16" fmla="*/ 254000 h 1049866"/>
                      <a:gd name="connsiteX8-17" fmla="*/ 880533 w 4641485"/>
                      <a:gd name="connsiteY8-18" fmla="*/ 16933 h 1049866"/>
                      <a:gd name="connsiteX9-19" fmla="*/ 2302933 w 4641485"/>
                      <a:gd name="connsiteY9-20" fmla="*/ 626533 h 1049866"/>
                      <a:gd name="connsiteX10-21" fmla="*/ 3725333 w 4641485"/>
                      <a:gd name="connsiteY10-22" fmla="*/ 0 h 1049866"/>
                      <a:gd name="connsiteX0-23" fmla="*/ 3756864 w 4673016"/>
                      <a:gd name="connsiteY0-24" fmla="*/ 0 h 1049866"/>
                      <a:gd name="connsiteX1-25" fmla="*/ 4673016 w 4673016"/>
                      <a:gd name="connsiteY1-26" fmla="*/ 239402 h 1049866"/>
                      <a:gd name="connsiteX2-27" fmla="*/ 3993931 w 4673016"/>
                      <a:gd name="connsiteY2-28" fmla="*/ 541866 h 1049866"/>
                      <a:gd name="connsiteX3-29" fmla="*/ 3773798 w 4673016"/>
                      <a:gd name="connsiteY3-30" fmla="*/ 457200 h 1049866"/>
                      <a:gd name="connsiteX4-31" fmla="*/ 2300598 w 4673016"/>
                      <a:gd name="connsiteY4-32" fmla="*/ 1049866 h 1049866"/>
                      <a:gd name="connsiteX5-33" fmla="*/ 912064 w 4673016"/>
                      <a:gd name="connsiteY5-34" fmla="*/ 457200 h 1049866"/>
                      <a:gd name="connsiteX6-35" fmla="*/ 624198 w 4673016"/>
                      <a:gd name="connsiteY6-36" fmla="*/ 541866 h 1049866"/>
                      <a:gd name="connsiteX7-37" fmla="*/ 0 w 4673016"/>
                      <a:gd name="connsiteY7-38" fmla="*/ 232979 h 1049866"/>
                      <a:gd name="connsiteX8-39" fmla="*/ 912064 w 4673016"/>
                      <a:gd name="connsiteY8-40" fmla="*/ 16933 h 1049866"/>
                      <a:gd name="connsiteX9-41" fmla="*/ 2334464 w 4673016"/>
                      <a:gd name="connsiteY9-42" fmla="*/ 626533 h 1049866"/>
                      <a:gd name="connsiteX10-43" fmla="*/ 3756864 w 4673016"/>
                      <a:gd name="connsiteY10-44" fmla="*/ 0 h 1049866"/>
                      <a:gd name="connsiteX0-45" fmla="*/ 3756864 w 4673016"/>
                      <a:gd name="connsiteY0-46" fmla="*/ 0 h 1049866"/>
                      <a:gd name="connsiteX1-47" fmla="*/ 4673016 w 4673016"/>
                      <a:gd name="connsiteY1-48" fmla="*/ 239402 h 1049866"/>
                      <a:gd name="connsiteX2-49" fmla="*/ 3993931 w 4673016"/>
                      <a:gd name="connsiteY2-50" fmla="*/ 541866 h 1049866"/>
                      <a:gd name="connsiteX3-51" fmla="*/ 3784308 w 4673016"/>
                      <a:gd name="connsiteY3-52" fmla="*/ 404648 h 1049866"/>
                      <a:gd name="connsiteX4-53" fmla="*/ 2300598 w 4673016"/>
                      <a:gd name="connsiteY4-54" fmla="*/ 1049866 h 1049866"/>
                      <a:gd name="connsiteX5-55" fmla="*/ 912064 w 4673016"/>
                      <a:gd name="connsiteY5-56" fmla="*/ 457200 h 1049866"/>
                      <a:gd name="connsiteX6-57" fmla="*/ 624198 w 4673016"/>
                      <a:gd name="connsiteY6-58" fmla="*/ 541866 h 1049866"/>
                      <a:gd name="connsiteX7-59" fmla="*/ 0 w 4673016"/>
                      <a:gd name="connsiteY7-60" fmla="*/ 232979 h 1049866"/>
                      <a:gd name="connsiteX8-61" fmla="*/ 912064 w 4673016"/>
                      <a:gd name="connsiteY8-62" fmla="*/ 16933 h 1049866"/>
                      <a:gd name="connsiteX9-63" fmla="*/ 2334464 w 4673016"/>
                      <a:gd name="connsiteY9-64" fmla="*/ 626533 h 1049866"/>
                      <a:gd name="connsiteX10-65" fmla="*/ 3756864 w 4673016"/>
                      <a:gd name="connsiteY10-66" fmla="*/ 0 h 1049866"/>
                      <a:gd name="connsiteX0-67" fmla="*/ 3756864 w 4673016"/>
                      <a:gd name="connsiteY0-68" fmla="*/ 0 h 1049866"/>
                      <a:gd name="connsiteX1-69" fmla="*/ 4673016 w 4673016"/>
                      <a:gd name="connsiteY1-70" fmla="*/ 239402 h 1049866"/>
                      <a:gd name="connsiteX2-71" fmla="*/ 3993931 w 4673016"/>
                      <a:gd name="connsiteY2-72" fmla="*/ 541866 h 1049866"/>
                      <a:gd name="connsiteX3-73" fmla="*/ 3794818 w 4673016"/>
                      <a:gd name="connsiteY3-74" fmla="*/ 436179 h 1049866"/>
                      <a:gd name="connsiteX4-75" fmla="*/ 2300598 w 4673016"/>
                      <a:gd name="connsiteY4-76" fmla="*/ 1049866 h 1049866"/>
                      <a:gd name="connsiteX5-77" fmla="*/ 912064 w 4673016"/>
                      <a:gd name="connsiteY5-78" fmla="*/ 457200 h 1049866"/>
                      <a:gd name="connsiteX6-79" fmla="*/ 624198 w 4673016"/>
                      <a:gd name="connsiteY6-80" fmla="*/ 541866 h 1049866"/>
                      <a:gd name="connsiteX7-81" fmla="*/ 0 w 4673016"/>
                      <a:gd name="connsiteY7-82" fmla="*/ 232979 h 1049866"/>
                      <a:gd name="connsiteX8-83" fmla="*/ 912064 w 4673016"/>
                      <a:gd name="connsiteY8-84" fmla="*/ 16933 h 1049866"/>
                      <a:gd name="connsiteX9-85" fmla="*/ 2334464 w 4673016"/>
                      <a:gd name="connsiteY9-86" fmla="*/ 626533 h 1049866"/>
                      <a:gd name="connsiteX10-87" fmla="*/ 3756864 w 4673016"/>
                      <a:gd name="connsiteY10-88" fmla="*/ 0 h 1049866"/>
                      <a:gd name="connsiteX0-89" fmla="*/ 3756864 w 4673016"/>
                      <a:gd name="connsiteY0-90" fmla="*/ 0 h 1049866"/>
                      <a:gd name="connsiteX1-91" fmla="*/ 4673016 w 4673016"/>
                      <a:gd name="connsiteY1-92" fmla="*/ 239402 h 1049866"/>
                      <a:gd name="connsiteX2-93" fmla="*/ 3993931 w 4673016"/>
                      <a:gd name="connsiteY2-94" fmla="*/ 541866 h 1049866"/>
                      <a:gd name="connsiteX3-95" fmla="*/ 3794818 w 4673016"/>
                      <a:gd name="connsiteY3-96" fmla="*/ 436179 h 1049866"/>
                      <a:gd name="connsiteX4-97" fmla="*/ 2300598 w 4673016"/>
                      <a:gd name="connsiteY4-98" fmla="*/ 1049866 h 1049866"/>
                      <a:gd name="connsiteX5-99" fmla="*/ 912064 w 4673016"/>
                      <a:gd name="connsiteY5-100" fmla="*/ 457200 h 1049866"/>
                      <a:gd name="connsiteX6-101" fmla="*/ 624198 w 4673016"/>
                      <a:gd name="connsiteY6-102" fmla="*/ 541866 h 1049866"/>
                      <a:gd name="connsiteX7-103" fmla="*/ 0 w 4673016"/>
                      <a:gd name="connsiteY7-104" fmla="*/ 232979 h 1049866"/>
                      <a:gd name="connsiteX8-105" fmla="*/ 912064 w 4673016"/>
                      <a:gd name="connsiteY8-106" fmla="*/ 16933 h 1049866"/>
                      <a:gd name="connsiteX9-107" fmla="*/ 2323954 w 4673016"/>
                      <a:gd name="connsiteY9-108" fmla="*/ 616023 h 1049866"/>
                      <a:gd name="connsiteX10-109" fmla="*/ 3756864 w 4673016"/>
                      <a:gd name="connsiteY10-110" fmla="*/ 0 h 1049866"/>
                      <a:gd name="connsiteX0-111" fmla="*/ 3756864 w 4673016"/>
                      <a:gd name="connsiteY0-112" fmla="*/ 0 h 1049866"/>
                      <a:gd name="connsiteX1-113" fmla="*/ 4673016 w 4673016"/>
                      <a:gd name="connsiteY1-114" fmla="*/ 239402 h 1049866"/>
                      <a:gd name="connsiteX2-115" fmla="*/ 3993931 w 4673016"/>
                      <a:gd name="connsiteY2-116" fmla="*/ 541866 h 1049866"/>
                      <a:gd name="connsiteX3-117" fmla="*/ 3794818 w 4673016"/>
                      <a:gd name="connsiteY3-118" fmla="*/ 436179 h 1049866"/>
                      <a:gd name="connsiteX4-119" fmla="*/ 2300598 w 4673016"/>
                      <a:gd name="connsiteY4-120" fmla="*/ 1049866 h 1049866"/>
                      <a:gd name="connsiteX5-121" fmla="*/ 912064 w 4673016"/>
                      <a:gd name="connsiteY5-122" fmla="*/ 457200 h 1049866"/>
                      <a:gd name="connsiteX6-123" fmla="*/ 624198 w 4673016"/>
                      <a:gd name="connsiteY6-124" fmla="*/ 541866 h 1049866"/>
                      <a:gd name="connsiteX7-125" fmla="*/ 0 w 4673016"/>
                      <a:gd name="connsiteY7-126" fmla="*/ 275021 h 1049866"/>
                      <a:gd name="connsiteX8-127" fmla="*/ 912064 w 4673016"/>
                      <a:gd name="connsiteY8-128" fmla="*/ 16933 h 1049866"/>
                      <a:gd name="connsiteX9-129" fmla="*/ 2323954 w 4673016"/>
                      <a:gd name="connsiteY9-130" fmla="*/ 616023 h 1049866"/>
                      <a:gd name="connsiteX10-131" fmla="*/ 3756864 w 4673016"/>
                      <a:gd name="connsiteY10-132" fmla="*/ 0 h 1049866"/>
                      <a:gd name="connsiteX0-133" fmla="*/ 3756864 w 4673016"/>
                      <a:gd name="connsiteY0-134" fmla="*/ 0 h 1049866"/>
                      <a:gd name="connsiteX1-135" fmla="*/ 4673016 w 4673016"/>
                      <a:gd name="connsiteY1-136" fmla="*/ 239402 h 1049866"/>
                      <a:gd name="connsiteX2-137" fmla="*/ 3993931 w 4673016"/>
                      <a:gd name="connsiteY2-138" fmla="*/ 541866 h 1049866"/>
                      <a:gd name="connsiteX3-139" fmla="*/ 3815839 w 4673016"/>
                      <a:gd name="connsiteY3-140" fmla="*/ 467710 h 1049866"/>
                      <a:gd name="connsiteX4-141" fmla="*/ 2300598 w 4673016"/>
                      <a:gd name="connsiteY4-142" fmla="*/ 1049866 h 1049866"/>
                      <a:gd name="connsiteX5-143" fmla="*/ 912064 w 4673016"/>
                      <a:gd name="connsiteY5-144" fmla="*/ 457200 h 1049866"/>
                      <a:gd name="connsiteX6-145" fmla="*/ 624198 w 4673016"/>
                      <a:gd name="connsiteY6-146" fmla="*/ 541866 h 1049866"/>
                      <a:gd name="connsiteX7-147" fmla="*/ 0 w 4673016"/>
                      <a:gd name="connsiteY7-148" fmla="*/ 275021 h 1049866"/>
                      <a:gd name="connsiteX8-149" fmla="*/ 912064 w 4673016"/>
                      <a:gd name="connsiteY8-150" fmla="*/ 16933 h 1049866"/>
                      <a:gd name="connsiteX9-151" fmla="*/ 2323954 w 4673016"/>
                      <a:gd name="connsiteY9-152" fmla="*/ 616023 h 1049866"/>
                      <a:gd name="connsiteX10-153" fmla="*/ 3756864 w 4673016"/>
                      <a:gd name="connsiteY10-154" fmla="*/ 0 h 104986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8" name="Freeform 577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9" name="Freeform 578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Freeform 579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-1" fmla="*/ 168165 w 3731172"/>
                      <a:gd name="connsiteY0-2" fmla="*/ 73572 h 1418896"/>
                      <a:gd name="connsiteX1-3" fmla="*/ 451945 w 3731172"/>
                      <a:gd name="connsiteY1-4" fmla="*/ 0 h 1418896"/>
                      <a:gd name="connsiteX2-5" fmla="*/ 1881352 w 3731172"/>
                      <a:gd name="connsiteY2-6" fmla="*/ 599089 h 1418896"/>
                      <a:gd name="connsiteX3-7" fmla="*/ 3363310 w 3731172"/>
                      <a:gd name="connsiteY3-8" fmla="*/ 0 h 1418896"/>
                      <a:gd name="connsiteX4-9" fmla="*/ 3584027 w 3731172"/>
                      <a:gd name="connsiteY4-10" fmla="*/ 73572 h 1418896"/>
                      <a:gd name="connsiteX5-11" fmla="*/ 2627586 w 3731172"/>
                      <a:gd name="connsiteY5-12" fmla="*/ 441434 h 1418896"/>
                      <a:gd name="connsiteX6-13" fmla="*/ 2596055 w 3731172"/>
                      <a:gd name="connsiteY6-14" fmla="*/ 914400 h 1418896"/>
                      <a:gd name="connsiteX7-15" fmla="*/ 3731172 w 3731172"/>
                      <a:gd name="connsiteY7-16" fmla="*/ 1345324 h 1418896"/>
                      <a:gd name="connsiteX8-17" fmla="*/ 3447393 w 3731172"/>
                      <a:gd name="connsiteY8-18" fmla="*/ 1408386 h 1418896"/>
                      <a:gd name="connsiteX9-19" fmla="*/ 1870841 w 3731172"/>
                      <a:gd name="connsiteY9-20" fmla="*/ 746234 h 1418896"/>
                      <a:gd name="connsiteX10-21" fmla="*/ 262758 w 3731172"/>
                      <a:gd name="connsiteY10-22" fmla="*/ 1418896 h 1418896"/>
                      <a:gd name="connsiteX11-23" fmla="*/ 0 w 3731172"/>
                      <a:gd name="connsiteY11-24" fmla="*/ 1324303 h 1418896"/>
                      <a:gd name="connsiteX12-25" fmla="*/ 1145627 w 3731172"/>
                      <a:gd name="connsiteY12-26" fmla="*/ 882869 h 1418896"/>
                      <a:gd name="connsiteX13-27" fmla="*/ 1114096 w 3731172"/>
                      <a:gd name="connsiteY13-28" fmla="*/ 409903 h 1418896"/>
                      <a:gd name="connsiteX14-29" fmla="*/ 441434 w 3731172"/>
                      <a:gd name="connsiteY14-30" fmla="*/ 10510 h 1418896"/>
                      <a:gd name="connsiteX15-31" fmla="*/ 441434 w 3731172"/>
                      <a:gd name="connsiteY15-32" fmla="*/ 10510 h 1418896"/>
                      <a:gd name="connsiteX0-33" fmla="*/ 168165 w 3731172"/>
                      <a:gd name="connsiteY0-34" fmla="*/ 73572 h 1418896"/>
                      <a:gd name="connsiteX1-35" fmla="*/ 451945 w 3731172"/>
                      <a:gd name="connsiteY1-36" fmla="*/ 0 h 1418896"/>
                      <a:gd name="connsiteX2-37" fmla="*/ 1881352 w 3731172"/>
                      <a:gd name="connsiteY2-38" fmla="*/ 599089 h 1418896"/>
                      <a:gd name="connsiteX3-39" fmla="*/ 3363310 w 3731172"/>
                      <a:gd name="connsiteY3-40" fmla="*/ 0 h 1418896"/>
                      <a:gd name="connsiteX4-41" fmla="*/ 3584027 w 3731172"/>
                      <a:gd name="connsiteY4-42" fmla="*/ 73572 h 1418896"/>
                      <a:gd name="connsiteX5-43" fmla="*/ 2627586 w 3731172"/>
                      <a:gd name="connsiteY5-44" fmla="*/ 441434 h 1418896"/>
                      <a:gd name="connsiteX6-45" fmla="*/ 2596055 w 3731172"/>
                      <a:gd name="connsiteY6-46" fmla="*/ 914400 h 1418896"/>
                      <a:gd name="connsiteX7-47" fmla="*/ 3731172 w 3731172"/>
                      <a:gd name="connsiteY7-48" fmla="*/ 1345324 h 1418896"/>
                      <a:gd name="connsiteX8-49" fmla="*/ 3447393 w 3731172"/>
                      <a:gd name="connsiteY8-50" fmla="*/ 1408386 h 1418896"/>
                      <a:gd name="connsiteX9-51" fmla="*/ 1870841 w 3731172"/>
                      <a:gd name="connsiteY9-52" fmla="*/ 746234 h 1418896"/>
                      <a:gd name="connsiteX10-53" fmla="*/ 262758 w 3731172"/>
                      <a:gd name="connsiteY10-54" fmla="*/ 1418896 h 1418896"/>
                      <a:gd name="connsiteX11-55" fmla="*/ 0 w 3731172"/>
                      <a:gd name="connsiteY11-56" fmla="*/ 1324303 h 1418896"/>
                      <a:gd name="connsiteX12-57" fmla="*/ 1145627 w 3731172"/>
                      <a:gd name="connsiteY12-58" fmla="*/ 882869 h 1418896"/>
                      <a:gd name="connsiteX13-59" fmla="*/ 1114096 w 3731172"/>
                      <a:gd name="connsiteY13-60" fmla="*/ 409903 h 1418896"/>
                      <a:gd name="connsiteX14-61" fmla="*/ 441434 w 3731172"/>
                      <a:gd name="connsiteY14-62" fmla="*/ 10510 h 1418896"/>
                      <a:gd name="connsiteX0-63" fmla="*/ 168165 w 3731172"/>
                      <a:gd name="connsiteY0-64" fmla="*/ 73572 h 1418896"/>
                      <a:gd name="connsiteX1-65" fmla="*/ 451945 w 3731172"/>
                      <a:gd name="connsiteY1-66" fmla="*/ 0 h 1418896"/>
                      <a:gd name="connsiteX2-67" fmla="*/ 1881352 w 3731172"/>
                      <a:gd name="connsiteY2-68" fmla="*/ 599089 h 1418896"/>
                      <a:gd name="connsiteX3-69" fmla="*/ 3363310 w 3731172"/>
                      <a:gd name="connsiteY3-70" fmla="*/ 0 h 1418896"/>
                      <a:gd name="connsiteX4-71" fmla="*/ 3584027 w 3731172"/>
                      <a:gd name="connsiteY4-72" fmla="*/ 73572 h 1418896"/>
                      <a:gd name="connsiteX5-73" fmla="*/ 2627586 w 3731172"/>
                      <a:gd name="connsiteY5-74" fmla="*/ 441434 h 1418896"/>
                      <a:gd name="connsiteX6-75" fmla="*/ 2596055 w 3731172"/>
                      <a:gd name="connsiteY6-76" fmla="*/ 914400 h 1418896"/>
                      <a:gd name="connsiteX7-77" fmla="*/ 3731172 w 3731172"/>
                      <a:gd name="connsiteY7-78" fmla="*/ 1345324 h 1418896"/>
                      <a:gd name="connsiteX8-79" fmla="*/ 3447393 w 3731172"/>
                      <a:gd name="connsiteY8-80" fmla="*/ 1408386 h 1418896"/>
                      <a:gd name="connsiteX9-81" fmla="*/ 1870841 w 3731172"/>
                      <a:gd name="connsiteY9-82" fmla="*/ 746234 h 1418896"/>
                      <a:gd name="connsiteX10-83" fmla="*/ 262758 w 3731172"/>
                      <a:gd name="connsiteY10-84" fmla="*/ 1418896 h 1418896"/>
                      <a:gd name="connsiteX11-85" fmla="*/ 0 w 3731172"/>
                      <a:gd name="connsiteY11-86" fmla="*/ 1324303 h 1418896"/>
                      <a:gd name="connsiteX12-87" fmla="*/ 1145627 w 3731172"/>
                      <a:gd name="connsiteY12-88" fmla="*/ 882869 h 1418896"/>
                      <a:gd name="connsiteX13-89" fmla="*/ 1114096 w 3731172"/>
                      <a:gd name="connsiteY13-90" fmla="*/ 409903 h 1418896"/>
                      <a:gd name="connsiteX14-91" fmla="*/ 357351 w 3731172"/>
                      <a:gd name="connsiteY14-92" fmla="*/ 115613 h 1418896"/>
                      <a:gd name="connsiteX0-93" fmla="*/ 168165 w 3731172"/>
                      <a:gd name="connsiteY0-94" fmla="*/ 73572 h 1418896"/>
                      <a:gd name="connsiteX1-95" fmla="*/ 451945 w 3731172"/>
                      <a:gd name="connsiteY1-96" fmla="*/ 0 h 1418896"/>
                      <a:gd name="connsiteX2-97" fmla="*/ 1881352 w 3731172"/>
                      <a:gd name="connsiteY2-98" fmla="*/ 599089 h 1418896"/>
                      <a:gd name="connsiteX3-99" fmla="*/ 3363310 w 3731172"/>
                      <a:gd name="connsiteY3-100" fmla="*/ 0 h 1418896"/>
                      <a:gd name="connsiteX4-101" fmla="*/ 3584027 w 3731172"/>
                      <a:gd name="connsiteY4-102" fmla="*/ 73572 h 1418896"/>
                      <a:gd name="connsiteX5-103" fmla="*/ 2627586 w 3731172"/>
                      <a:gd name="connsiteY5-104" fmla="*/ 441434 h 1418896"/>
                      <a:gd name="connsiteX6-105" fmla="*/ 2596055 w 3731172"/>
                      <a:gd name="connsiteY6-106" fmla="*/ 914400 h 1418896"/>
                      <a:gd name="connsiteX7-107" fmla="*/ 3731172 w 3731172"/>
                      <a:gd name="connsiteY7-108" fmla="*/ 1345324 h 1418896"/>
                      <a:gd name="connsiteX8-109" fmla="*/ 3447393 w 3731172"/>
                      <a:gd name="connsiteY8-110" fmla="*/ 1408386 h 1418896"/>
                      <a:gd name="connsiteX9-111" fmla="*/ 1870841 w 3731172"/>
                      <a:gd name="connsiteY9-112" fmla="*/ 746234 h 1418896"/>
                      <a:gd name="connsiteX10-113" fmla="*/ 262758 w 3731172"/>
                      <a:gd name="connsiteY10-114" fmla="*/ 1418896 h 1418896"/>
                      <a:gd name="connsiteX11-115" fmla="*/ 0 w 3731172"/>
                      <a:gd name="connsiteY11-116" fmla="*/ 1324303 h 1418896"/>
                      <a:gd name="connsiteX12-117" fmla="*/ 1145627 w 3731172"/>
                      <a:gd name="connsiteY12-118" fmla="*/ 882869 h 1418896"/>
                      <a:gd name="connsiteX13-119" fmla="*/ 1114096 w 3731172"/>
                      <a:gd name="connsiteY13-120" fmla="*/ 409903 h 1418896"/>
                      <a:gd name="connsiteX14-121" fmla="*/ 147144 w 3731172"/>
                      <a:gd name="connsiteY14-122" fmla="*/ 63061 h 1418896"/>
                      <a:gd name="connsiteX0-123" fmla="*/ 168165 w 3731172"/>
                      <a:gd name="connsiteY0-124" fmla="*/ 73572 h 1418896"/>
                      <a:gd name="connsiteX1-125" fmla="*/ 451945 w 3731172"/>
                      <a:gd name="connsiteY1-126" fmla="*/ 0 h 1418896"/>
                      <a:gd name="connsiteX2-127" fmla="*/ 1881352 w 3731172"/>
                      <a:gd name="connsiteY2-128" fmla="*/ 599089 h 1418896"/>
                      <a:gd name="connsiteX3-129" fmla="*/ 3363310 w 3731172"/>
                      <a:gd name="connsiteY3-130" fmla="*/ 0 h 1418896"/>
                      <a:gd name="connsiteX4-131" fmla="*/ 3584027 w 3731172"/>
                      <a:gd name="connsiteY4-132" fmla="*/ 73572 h 1418896"/>
                      <a:gd name="connsiteX5-133" fmla="*/ 2627586 w 3731172"/>
                      <a:gd name="connsiteY5-134" fmla="*/ 441434 h 1418896"/>
                      <a:gd name="connsiteX6-135" fmla="*/ 2596055 w 3731172"/>
                      <a:gd name="connsiteY6-136" fmla="*/ 914400 h 1418896"/>
                      <a:gd name="connsiteX7-137" fmla="*/ 3731172 w 3731172"/>
                      <a:gd name="connsiteY7-138" fmla="*/ 1345324 h 1418896"/>
                      <a:gd name="connsiteX8-139" fmla="*/ 3447393 w 3731172"/>
                      <a:gd name="connsiteY8-140" fmla="*/ 1408386 h 1418896"/>
                      <a:gd name="connsiteX9-141" fmla="*/ 1870841 w 3731172"/>
                      <a:gd name="connsiteY9-142" fmla="*/ 746234 h 1418896"/>
                      <a:gd name="connsiteX10-143" fmla="*/ 262758 w 3731172"/>
                      <a:gd name="connsiteY10-144" fmla="*/ 1418896 h 1418896"/>
                      <a:gd name="connsiteX11-145" fmla="*/ 0 w 3731172"/>
                      <a:gd name="connsiteY11-146" fmla="*/ 1324303 h 1418896"/>
                      <a:gd name="connsiteX12-147" fmla="*/ 1145627 w 3731172"/>
                      <a:gd name="connsiteY12-148" fmla="*/ 882869 h 1418896"/>
                      <a:gd name="connsiteX13-149" fmla="*/ 1114096 w 3731172"/>
                      <a:gd name="connsiteY13-150" fmla="*/ 420413 h 1418896"/>
                      <a:gd name="connsiteX14-151" fmla="*/ 147144 w 3731172"/>
                      <a:gd name="connsiteY14-152" fmla="*/ 63061 h 1418896"/>
                      <a:gd name="connsiteX0-153" fmla="*/ 168165 w 3731172"/>
                      <a:gd name="connsiteY0-154" fmla="*/ 73572 h 1418896"/>
                      <a:gd name="connsiteX1-155" fmla="*/ 451945 w 3731172"/>
                      <a:gd name="connsiteY1-156" fmla="*/ 0 h 1418896"/>
                      <a:gd name="connsiteX2-157" fmla="*/ 1881352 w 3731172"/>
                      <a:gd name="connsiteY2-158" fmla="*/ 599089 h 1418896"/>
                      <a:gd name="connsiteX3-159" fmla="*/ 3363310 w 3731172"/>
                      <a:gd name="connsiteY3-160" fmla="*/ 0 h 1418896"/>
                      <a:gd name="connsiteX4-161" fmla="*/ 3584027 w 3731172"/>
                      <a:gd name="connsiteY4-162" fmla="*/ 73572 h 1418896"/>
                      <a:gd name="connsiteX5-163" fmla="*/ 2627586 w 3731172"/>
                      <a:gd name="connsiteY5-164" fmla="*/ 441434 h 1418896"/>
                      <a:gd name="connsiteX6-165" fmla="*/ 2596055 w 3731172"/>
                      <a:gd name="connsiteY6-166" fmla="*/ 914400 h 1418896"/>
                      <a:gd name="connsiteX7-167" fmla="*/ 3731172 w 3731172"/>
                      <a:gd name="connsiteY7-168" fmla="*/ 1345324 h 1418896"/>
                      <a:gd name="connsiteX8-169" fmla="*/ 3447393 w 3731172"/>
                      <a:gd name="connsiteY8-170" fmla="*/ 1408386 h 1418896"/>
                      <a:gd name="connsiteX9-171" fmla="*/ 1870841 w 3731172"/>
                      <a:gd name="connsiteY9-172" fmla="*/ 746234 h 1418896"/>
                      <a:gd name="connsiteX10-173" fmla="*/ 262758 w 3731172"/>
                      <a:gd name="connsiteY10-174" fmla="*/ 1418896 h 1418896"/>
                      <a:gd name="connsiteX11-175" fmla="*/ 0 w 3731172"/>
                      <a:gd name="connsiteY11-176" fmla="*/ 1324303 h 1418896"/>
                      <a:gd name="connsiteX12-177" fmla="*/ 1145627 w 3731172"/>
                      <a:gd name="connsiteY12-178" fmla="*/ 882869 h 1418896"/>
                      <a:gd name="connsiteX13-179" fmla="*/ 1114096 w 3731172"/>
                      <a:gd name="connsiteY13-180" fmla="*/ 420413 h 1418896"/>
                      <a:gd name="connsiteX14-181" fmla="*/ 189185 w 3731172"/>
                      <a:gd name="connsiteY14-182" fmla="*/ 84081 h 1418896"/>
                      <a:gd name="connsiteX0-183" fmla="*/ 168165 w 3731172"/>
                      <a:gd name="connsiteY0-184" fmla="*/ 73572 h 1418896"/>
                      <a:gd name="connsiteX1-185" fmla="*/ 451945 w 3731172"/>
                      <a:gd name="connsiteY1-186" fmla="*/ 0 h 1418896"/>
                      <a:gd name="connsiteX2-187" fmla="*/ 1881352 w 3731172"/>
                      <a:gd name="connsiteY2-188" fmla="*/ 599089 h 1418896"/>
                      <a:gd name="connsiteX3-189" fmla="*/ 3363310 w 3731172"/>
                      <a:gd name="connsiteY3-190" fmla="*/ 0 h 1418896"/>
                      <a:gd name="connsiteX4-191" fmla="*/ 3584027 w 3731172"/>
                      <a:gd name="connsiteY4-192" fmla="*/ 73572 h 1418896"/>
                      <a:gd name="connsiteX5-193" fmla="*/ 2627586 w 3731172"/>
                      <a:gd name="connsiteY5-194" fmla="*/ 441434 h 1418896"/>
                      <a:gd name="connsiteX6-195" fmla="*/ 2596055 w 3731172"/>
                      <a:gd name="connsiteY6-196" fmla="*/ 914400 h 1418896"/>
                      <a:gd name="connsiteX7-197" fmla="*/ 3731172 w 3731172"/>
                      <a:gd name="connsiteY7-198" fmla="*/ 1345324 h 1418896"/>
                      <a:gd name="connsiteX8-199" fmla="*/ 3447393 w 3731172"/>
                      <a:gd name="connsiteY8-200" fmla="*/ 1408386 h 1418896"/>
                      <a:gd name="connsiteX9-201" fmla="*/ 1870841 w 3731172"/>
                      <a:gd name="connsiteY9-202" fmla="*/ 746234 h 1418896"/>
                      <a:gd name="connsiteX10-203" fmla="*/ 262758 w 3731172"/>
                      <a:gd name="connsiteY10-204" fmla="*/ 1418896 h 1418896"/>
                      <a:gd name="connsiteX11-205" fmla="*/ 0 w 3731172"/>
                      <a:gd name="connsiteY11-206" fmla="*/ 1324303 h 1418896"/>
                      <a:gd name="connsiteX12-207" fmla="*/ 1145627 w 3731172"/>
                      <a:gd name="connsiteY12-208" fmla="*/ 882869 h 1418896"/>
                      <a:gd name="connsiteX13-209" fmla="*/ 1114096 w 3731172"/>
                      <a:gd name="connsiteY13-210" fmla="*/ 420413 h 1418896"/>
                      <a:gd name="connsiteX14-211" fmla="*/ 189185 w 3731172"/>
                      <a:gd name="connsiteY14-212" fmla="*/ 84081 h 1418896"/>
                      <a:gd name="connsiteX15-213" fmla="*/ 168165 w 3731172"/>
                      <a:gd name="connsiteY15-214" fmla="*/ 73572 h 1418896"/>
                      <a:gd name="connsiteX0-215" fmla="*/ 168165 w 3731172"/>
                      <a:gd name="connsiteY0-216" fmla="*/ 73572 h 1418896"/>
                      <a:gd name="connsiteX1-217" fmla="*/ 451945 w 3731172"/>
                      <a:gd name="connsiteY1-218" fmla="*/ 0 h 1418896"/>
                      <a:gd name="connsiteX2-219" fmla="*/ 1881352 w 3731172"/>
                      <a:gd name="connsiteY2-220" fmla="*/ 599089 h 1418896"/>
                      <a:gd name="connsiteX3-221" fmla="*/ 3363310 w 3731172"/>
                      <a:gd name="connsiteY3-222" fmla="*/ 0 h 1418896"/>
                      <a:gd name="connsiteX4-223" fmla="*/ 3584027 w 3731172"/>
                      <a:gd name="connsiteY4-224" fmla="*/ 73572 h 1418896"/>
                      <a:gd name="connsiteX5-225" fmla="*/ 2627586 w 3731172"/>
                      <a:gd name="connsiteY5-226" fmla="*/ 441434 h 1418896"/>
                      <a:gd name="connsiteX6-227" fmla="*/ 2596055 w 3731172"/>
                      <a:gd name="connsiteY6-228" fmla="*/ 914400 h 1418896"/>
                      <a:gd name="connsiteX7-229" fmla="*/ 3731172 w 3731172"/>
                      <a:gd name="connsiteY7-230" fmla="*/ 1345324 h 1418896"/>
                      <a:gd name="connsiteX8-231" fmla="*/ 3447393 w 3731172"/>
                      <a:gd name="connsiteY8-232" fmla="*/ 1408386 h 1418896"/>
                      <a:gd name="connsiteX9-233" fmla="*/ 1870841 w 3731172"/>
                      <a:gd name="connsiteY9-234" fmla="*/ 746234 h 1418896"/>
                      <a:gd name="connsiteX10-235" fmla="*/ 262758 w 3731172"/>
                      <a:gd name="connsiteY10-236" fmla="*/ 1418896 h 1418896"/>
                      <a:gd name="connsiteX11-237" fmla="*/ 0 w 3731172"/>
                      <a:gd name="connsiteY11-238" fmla="*/ 1324303 h 1418896"/>
                      <a:gd name="connsiteX12-239" fmla="*/ 1145627 w 3731172"/>
                      <a:gd name="connsiteY12-240" fmla="*/ 882869 h 1418896"/>
                      <a:gd name="connsiteX13-241" fmla="*/ 1156137 w 3731172"/>
                      <a:gd name="connsiteY13-242" fmla="*/ 441434 h 1418896"/>
                      <a:gd name="connsiteX14-243" fmla="*/ 189185 w 3731172"/>
                      <a:gd name="connsiteY14-244" fmla="*/ 84081 h 1418896"/>
                      <a:gd name="connsiteX15-245" fmla="*/ 168165 w 3731172"/>
                      <a:gd name="connsiteY15-246" fmla="*/ 73572 h 1418896"/>
                      <a:gd name="connsiteX0-247" fmla="*/ 168165 w 3731172"/>
                      <a:gd name="connsiteY0-248" fmla="*/ 73572 h 1418896"/>
                      <a:gd name="connsiteX1-249" fmla="*/ 451945 w 3731172"/>
                      <a:gd name="connsiteY1-250" fmla="*/ 0 h 1418896"/>
                      <a:gd name="connsiteX2-251" fmla="*/ 1881352 w 3731172"/>
                      <a:gd name="connsiteY2-252" fmla="*/ 599089 h 1418896"/>
                      <a:gd name="connsiteX3-253" fmla="*/ 3363310 w 3731172"/>
                      <a:gd name="connsiteY3-254" fmla="*/ 0 h 1418896"/>
                      <a:gd name="connsiteX4-255" fmla="*/ 3584027 w 3731172"/>
                      <a:gd name="connsiteY4-256" fmla="*/ 73572 h 1418896"/>
                      <a:gd name="connsiteX5-257" fmla="*/ 2627586 w 3731172"/>
                      <a:gd name="connsiteY5-258" fmla="*/ 441434 h 1418896"/>
                      <a:gd name="connsiteX6-259" fmla="*/ 2596055 w 3731172"/>
                      <a:gd name="connsiteY6-260" fmla="*/ 914400 h 1418896"/>
                      <a:gd name="connsiteX7-261" fmla="*/ 3731172 w 3731172"/>
                      <a:gd name="connsiteY7-262" fmla="*/ 1345324 h 1418896"/>
                      <a:gd name="connsiteX8-263" fmla="*/ 3447393 w 3731172"/>
                      <a:gd name="connsiteY8-264" fmla="*/ 1408386 h 1418896"/>
                      <a:gd name="connsiteX9-265" fmla="*/ 1870841 w 3731172"/>
                      <a:gd name="connsiteY9-266" fmla="*/ 746234 h 1418896"/>
                      <a:gd name="connsiteX10-267" fmla="*/ 262758 w 3731172"/>
                      <a:gd name="connsiteY10-268" fmla="*/ 1418896 h 1418896"/>
                      <a:gd name="connsiteX11-269" fmla="*/ 0 w 3731172"/>
                      <a:gd name="connsiteY11-270" fmla="*/ 1324303 h 1418896"/>
                      <a:gd name="connsiteX12-271" fmla="*/ 1145627 w 3731172"/>
                      <a:gd name="connsiteY12-272" fmla="*/ 882869 h 1418896"/>
                      <a:gd name="connsiteX13-273" fmla="*/ 1145626 w 3731172"/>
                      <a:gd name="connsiteY13-274" fmla="*/ 451945 h 1418896"/>
                      <a:gd name="connsiteX14-275" fmla="*/ 189185 w 3731172"/>
                      <a:gd name="connsiteY14-276" fmla="*/ 84081 h 1418896"/>
                      <a:gd name="connsiteX15-277" fmla="*/ 168165 w 3731172"/>
                      <a:gd name="connsiteY15-278" fmla="*/ 73572 h 1418896"/>
                      <a:gd name="connsiteX0-279" fmla="*/ 168165 w 3731172"/>
                      <a:gd name="connsiteY0-280" fmla="*/ 73572 h 1418896"/>
                      <a:gd name="connsiteX1-281" fmla="*/ 451945 w 3731172"/>
                      <a:gd name="connsiteY1-282" fmla="*/ 0 h 1418896"/>
                      <a:gd name="connsiteX2-283" fmla="*/ 1881352 w 3731172"/>
                      <a:gd name="connsiteY2-284" fmla="*/ 599089 h 1418896"/>
                      <a:gd name="connsiteX3-285" fmla="*/ 3363310 w 3731172"/>
                      <a:gd name="connsiteY3-286" fmla="*/ 0 h 1418896"/>
                      <a:gd name="connsiteX4-287" fmla="*/ 3584027 w 3731172"/>
                      <a:gd name="connsiteY4-288" fmla="*/ 73572 h 1418896"/>
                      <a:gd name="connsiteX5-289" fmla="*/ 2627586 w 3731172"/>
                      <a:gd name="connsiteY5-290" fmla="*/ 441434 h 1418896"/>
                      <a:gd name="connsiteX6-291" fmla="*/ 2596055 w 3731172"/>
                      <a:gd name="connsiteY6-292" fmla="*/ 914400 h 1418896"/>
                      <a:gd name="connsiteX7-293" fmla="*/ 3731172 w 3731172"/>
                      <a:gd name="connsiteY7-294" fmla="*/ 1345324 h 1418896"/>
                      <a:gd name="connsiteX8-295" fmla="*/ 3447393 w 3731172"/>
                      <a:gd name="connsiteY8-296" fmla="*/ 1408386 h 1418896"/>
                      <a:gd name="connsiteX9-297" fmla="*/ 1870841 w 3731172"/>
                      <a:gd name="connsiteY9-298" fmla="*/ 746234 h 1418896"/>
                      <a:gd name="connsiteX10-299" fmla="*/ 262758 w 3731172"/>
                      <a:gd name="connsiteY10-300" fmla="*/ 1418896 h 1418896"/>
                      <a:gd name="connsiteX11-301" fmla="*/ 0 w 3731172"/>
                      <a:gd name="connsiteY11-302" fmla="*/ 1324303 h 1418896"/>
                      <a:gd name="connsiteX12-303" fmla="*/ 1145627 w 3731172"/>
                      <a:gd name="connsiteY12-304" fmla="*/ 903890 h 1418896"/>
                      <a:gd name="connsiteX13-305" fmla="*/ 1145626 w 3731172"/>
                      <a:gd name="connsiteY13-306" fmla="*/ 451945 h 1418896"/>
                      <a:gd name="connsiteX14-307" fmla="*/ 189185 w 3731172"/>
                      <a:gd name="connsiteY14-308" fmla="*/ 84081 h 1418896"/>
                      <a:gd name="connsiteX15-309" fmla="*/ 168165 w 3731172"/>
                      <a:gd name="connsiteY15-310" fmla="*/ 73572 h 1418896"/>
                      <a:gd name="connsiteX0-311" fmla="*/ 147144 w 3710151"/>
                      <a:gd name="connsiteY0-312" fmla="*/ 73572 h 1418896"/>
                      <a:gd name="connsiteX1-313" fmla="*/ 430924 w 3710151"/>
                      <a:gd name="connsiteY1-314" fmla="*/ 0 h 1418896"/>
                      <a:gd name="connsiteX2-315" fmla="*/ 1860331 w 3710151"/>
                      <a:gd name="connsiteY2-316" fmla="*/ 599089 h 1418896"/>
                      <a:gd name="connsiteX3-317" fmla="*/ 3342289 w 3710151"/>
                      <a:gd name="connsiteY3-318" fmla="*/ 0 h 1418896"/>
                      <a:gd name="connsiteX4-319" fmla="*/ 3563006 w 3710151"/>
                      <a:gd name="connsiteY4-320" fmla="*/ 73572 h 1418896"/>
                      <a:gd name="connsiteX5-321" fmla="*/ 2606565 w 3710151"/>
                      <a:gd name="connsiteY5-322" fmla="*/ 441434 h 1418896"/>
                      <a:gd name="connsiteX6-323" fmla="*/ 2575034 w 3710151"/>
                      <a:gd name="connsiteY6-324" fmla="*/ 914400 h 1418896"/>
                      <a:gd name="connsiteX7-325" fmla="*/ 3710151 w 3710151"/>
                      <a:gd name="connsiteY7-326" fmla="*/ 1345324 h 1418896"/>
                      <a:gd name="connsiteX8-327" fmla="*/ 3426372 w 3710151"/>
                      <a:gd name="connsiteY8-328" fmla="*/ 1408386 h 1418896"/>
                      <a:gd name="connsiteX9-329" fmla="*/ 1849820 w 3710151"/>
                      <a:gd name="connsiteY9-330" fmla="*/ 746234 h 1418896"/>
                      <a:gd name="connsiteX10-331" fmla="*/ 241737 w 3710151"/>
                      <a:gd name="connsiteY10-332" fmla="*/ 1418896 h 1418896"/>
                      <a:gd name="connsiteX11-333" fmla="*/ 0 w 3710151"/>
                      <a:gd name="connsiteY11-334" fmla="*/ 1334814 h 1418896"/>
                      <a:gd name="connsiteX12-335" fmla="*/ 1124606 w 3710151"/>
                      <a:gd name="connsiteY12-336" fmla="*/ 903890 h 1418896"/>
                      <a:gd name="connsiteX13-337" fmla="*/ 1124605 w 3710151"/>
                      <a:gd name="connsiteY13-338" fmla="*/ 451945 h 1418896"/>
                      <a:gd name="connsiteX14-339" fmla="*/ 168164 w 3710151"/>
                      <a:gd name="connsiteY14-340" fmla="*/ 84081 h 1418896"/>
                      <a:gd name="connsiteX15-341" fmla="*/ 147144 w 3710151"/>
                      <a:gd name="connsiteY15-342" fmla="*/ 73572 h 1418896"/>
                      <a:gd name="connsiteX0-343" fmla="*/ 147144 w 3710151"/>
                      <a:gd name="connsiteY0-344" fmla="*/ 73572 h 1418896"/>
                      <a:gd name="connsiteX1-345" fmla="*/ 430924 w 3710151"/>
                      <a:gd name="connsiteY1-346" fmla="*/ 0 h 1418896"/>
                      <a:gd name="connsiteX2-347" fmla="*/ 1860331 w 3710151"/>
                      <a:gd name="connsiteY2-348" fmla="*/ 599089 h 1418896"/>
                      <a:gd name="connsiteX3-349" fmla="*/ 3342289 w 3710151"/>
                      <a:gd name="connsiteY3-350" fmla="*/ 0 h 1418896"/>
                      <a:gd name="connsiteX4-351" fmla="*/ 3563006 w 3710151"/>
                      <a:gd name="connsiteY4-352" fmla="*/ 73572 h 1418896"/>
                      <a:gd name="connsiteX5-353" fmla="*/ 2606565 w 3710151"/>
                      <a:gd name="connsiteY5-354" fmla="*/ 441434 h 1418896"/>
                      <a:gd name="connsiteX6-355" fmla="*/ 2606565 w 3710151"/>
                      <a:gd name="connsiteY6-356" fmla="*/ 924910 h 1418896"/>
                      <a:gd name="connsiteX7-357" fmla="*/ 3710151 w 3710151"/>
                      <a:gd name="connsiteY7-358" fmla="*/ 1345324 h 1418896"/>
                      <a:gd name="connsiteX8-359" fmla="*/ 3426372 w 3710151"/>
                      <a:gd name="connsiteY8-360" fmla="*/ 1408386 h 1418896"/>
                      <a:gd name="connsiteX9-361" fmla="*/ 1849820 w 3710151"/>
                      <a:gd name="connsiteY9-362" fmla="*/ 746234 h 1418896"/>
                      <a:gd name="connsiteX10-363" fmla="*/ 241737 w 3710151"/>
                      <a:gd name="connsiteY10-364" fmla="*/ 1418896 h 1418896"/>
                      <a:gd name="connsiteX11-365" fmla="*/ 0 w 3710151"/>
                      <a:gd name="connsiteY11-366" fmla="*/ 1334814 h 1418896"/>
                      <a:gd name="connsiteX12-367" fmla="*/ 1124606 w 3710151"/>
                      <a:gd name="connsiteY12-368" fmla="*/ 903890 h 1418896"/>
                      <a:gd name="connsiteX13-369" fmla="*/ 1124605 w 3710151"/>
                      <a:gd name="connsiteY13-370" fmla="*/ 451945 h 1418896"/>
                      <a:gd name="connsiteX14-371" fmla="*/ 168164 w 3710151"/>
                      <a:gd name="connsiteY14-372" fmla="*/ 84081 h 1418896"/>
                      <a:gd name="connsiteX15-373" fmla="*/ 147144 w 3710151"/>
                      <a:gd name="connsiteY15-374" fmla="*/ 73572 h 1418896"/>
                      <a:gd name="connsiteX0-375" fmla="*/ 147144 w 3710151"/>
                      <a:gd name="connsiteY0-376" fmla="*/ 73572 h 1418896"/>
                      <a:gd name="connsiteX1-377" fmla="*/ 430924 w 3710151"/>
                      <a:gd name="connsiteY1-378" fmla="*/ 0 h 1418896"/>
                      <a:gd name="connsiteX2-379" fmla="*/ 1860331 w 3710151"/>
                      <a:gd name="connsiteY2-380" fmla="*/ 599089 h 1418896"/>
                      <a:gd name="connsiteX3-381" fmla="*/ 3342289 w 3710151"/>
                      <a:gd name="connsiteY3-382" fmla="*/ 0 h 1418896"/>
                      <a:gd name="connsiteX4-383" fmla="*/ 3563006 w 3710151"/>
                      <a:gd name="connsiteY4-384" fmla="*/ 73572 h 1418896"/>
                      <a:gd name="connsiteX5-385" fmla="*/ 2606565 w 3710151"/>
                      <a:gd name="connsiteY5-386" fmla="*/ 441434 h 1418896"/>
                      <a:gd name="connsiteX6-387" fmla="*/ 2610282 w 3710151"/>
                      <a:gd name="connsiteY6-388" fmla="*/ 902607 h 1418896"/>
                      <a:gd name="connsiteX7-389" fmla="*/ 3710151 w 3710151"/>
                      <a:gd name="connsiteY7-390" fmla="*/ 1345324 h 1418896"/>
                      <a:gd name="connsiteX8-391" fmla="*/ 3426372 w 3710151"/>
                      <a:gd name="connsiteY8-392" fmla="*/ 1408386 h 1418896"/>
                      <a:gd name="connsiteX9-393" fmla="*/ 1849820 w 3710151"/>
                      <a:gd name="connsiteY9-394" fmla="*/ 746234 h 1418896"/>
                      <a:gd name="connsiteX10-395" fmla="*/ 241737 w 3710151"/>
                      <a:gd name="connsiteY10-396" fmla="*/ 1418896 h 1418896"/>
                      <a:gd name="connsiteX11-397" fmla="*/ 0 w 3710151"/>
                      <a:gd name="connsiteY11-398" fmla="*/ 1334814 h 1418896"/>
                      <a:gd name="connsiteX12-399" fmla="*/ 1124606 w 3710151"/>
                      <a:gd name="connsiteY12-400" fmla="*/ 903890 h 1418896"/>
                      <a:gd name="connsiteX13-401" fmla="*/ 1124605 w 3710151"/>
                      <a:gd name="connsiteY13-402" fmla="*/ 451945 h 1418896"/>
                      <a:gd name="connsiteX14-403" fmla="*/ 168164 w 3710151"/>
                      <a:gd name="connsiteY14-404" fmla="*/ 84081 h 1418896"/>
                      <a:gd name="connsiteX15-405" fmla="*/ 147144 w 3710151"/>
                      <a:gd name="connsiteY15-406" fmla="*/ 73572 h 1418896"/>
                      <a:gd name="connsiteX0-407" fmla="*/ 147144 w 3710151"/>
                      <a:gd name="connsiteY0-408" fmla="*/ 73572 h 1418896"/>
                      <a:gd name="connsiteX1-409" fmla="*/ 430924 w 3710151"/>
                      <a:gd name="connsiteY1-410" fmla="*/ 0 h 1418896"/>
                      <a:gd name="connsiteX2-411" fmla="*/ 1860331 w 3710151"/>
                      <a:gd name="connsiteY2-412" fmla="*/ 599089 h 1418896"/>
                      <a:gd name="connsiteX3-413" fmla="*/ 3342289 w 3710151"/>
                      <a:gd name="connsiteY3-414" fmla="*/ 0 h 1418896"/>
                      <a:gd name="connsiteX4-415" fmla="*/ 3563006 w 3710151"/>
                      <a:gd name="connsiteY4-416" fmla="*/ 73572 h 1418896"/>
                      <a:gd name="connsiteX5-417" fmla="*/ 2617717 w 3710151"/>
                      <a:gd name="connsiteY5-418" fmla="*/ 445151 h 1418896"/>
                      <a:gd name="connsiteX6-419" fmla="*/ 2610282 w 3710151"/>
                      <a:gd name="connsiteY6-420" fmla="*/ 902607 h 1418896"/>
                      <a:gd name="connsiteX7-421" fmla="*/ 3710151 w 3710151"/>
                      <a:gd name="connsiteY7-422" fmla="*/ 1345324 h 1418896"/>
                      <a:gd name="connsiteX8-423" fmla="*/ 3426372 w 3710151"/>
                      <a:gd name="connsiteY8-424" fmla="*/ 1408386 h 1418896"/>
                      <a:gd name="connsiteX9-425" fmla="*/ 1849820 w 3710151"/>
                      <a:gd name="connsiteY9-426" fmla="*/ 746234 h 1418896"/>
                      <a:gd name="connsiteX10-427" fmla="*/ 241737 w 3710151"/>
                      <a:gd name="connsiteY10-428" fmla="*/ 1418896 h 1418896"/>
                      <a:gd name="connsiteX11-429" fmla="*/ 0 w 3710151"/>
                      <a:gd name="connsiteY11-430" fmla="*/ 1334814 h 1418896"/>
                      <a:gd name="connsiteX12-431" fmla="*/ 1124606 w 3710151"/>
                      <a:gd name="connsiteY12-432" fmla="*/ 903890 h 1418896"/>
                      <a:gd name="connsiteX13-433" fmla="*/ 1124605 w 3710151"/>
                      <a:gd name="connsiteY13-434" fmla="*/ 451945 h 1418896"/>
                      <a:gd name="connsiteX14-435" fmla="*/ 168164 w 3710151"/>
                      <a:gd name="connsiteY14-436" fmla="*/ 84081 h 1418896"/>
                      <a:gd name="connsiteX15-437" fmla="*/ 147144 w 3710151"/>
                      <a:gd name="connsiteY15-438" fmla="*/ 73572 h 1418896"/>
                      <a:gd name="connsiteX0-439" fmla="*/ 147144 w 3710151"/>
                      <a:gd name="connsiteY0-440" fmla="*/ 73572 h 1418896"/>
                      <a:gd name="connsiteX1-441" fmla="*/ 430924 w 3710151"/>
                      <a:gd name="connsiteY1-442" fmla="*/ 0 h 1418896"/>
                      <a:gd name="connsiteX2-443" fmla="*/ 1860331 w 3710151"/>
                      <a:gd name="connsiteY2-444" fmla="*/ 599089 h 1418896"/>
                      <a:gd name="connsiteX3-445" fmla="*/ 3342289 w 3710151"/>
                      <a:gd name="connsiteY3-446" fmla="*/ 0 h 1418896"/>
                      <a:gd name="connsiteX4-447" fmla="*/ 3563006 w 3710151"/>
                      <a:gd name="connsiteY4-448" fmla="*/ 73572 h 1418896"/>
                      <a:gd name="connsiteX5-449" fmla="*/ 2617717 w 3710151"/>
                      <a:gd name="connsiteY5-450" fmla="*/ 448868 h 1418896"/>
                      <a:gd name="connsiteX6-451" fmla="*/ 2610282 w 3710151"/>
                      <a:gd name="connsiteY6-452" fmla="*/ 902607 h 1418896"/>
                      <a:gd name="connsiteX7-453" fmla="*/ 3710151 w 3710151"/>
                      <a:gd name="connsiteY7-454" fmla="*/ 1345324 h 1418896"/>
                      <a:gd name="connsiteX8-455" fmla="*/ 3426372 w 3710151"/>
                      <a:gd name="connsiteY8-456" fmla="*/ 1408386 h 1418896"/>
                      <a:gd name="connsiteX9-457" fmla="*/ 1849820 w 3710151"/>
                      <a:gd name="connsiteY9-458" fmla="*/ 746234 h 1418896"/>
                      <a:gd name="connsiteX10-459" fmla="*/ 241737 w 3710151"/>
                      <a:gd name="connsiteY10-460" fmla="*/ 1418896 h 1418896"/>
                      <a:gd name="connsiteX11-461" fmla="*/ 0 w 3710151"/>
                      <a:gd name="connsiteY11-462" fmla="*/ 1334814 h 1418896"/>
                      <a:gd name="connsiteX12-463" fmla="*/ 1124606 w 3710151"/>
                      <a:gd name="connsiteY12-464" fmla="*/ 903890 h 1418896"/>
                      <a:gd name="connsiteX13-465" fmla="*/ 1124605 w 3710151"/>
                      <a:gd name="connsiteY13-466" fmla="*/ 451945 h 1418896"/>
                      <a:gd name="connsiteX14-467" fmla="*/ 168164 w 3710151"/>
                      <a:gd name="connsiteY14-468" fmla="*/ 84081 h 1418896"/>
                      <a:gd name="connsiteX15-469" fmla="*/ 147144 w 3710151"/>
                      <a:gd name="connsiteY15-470" fmla="*/ 73572 h 1418896"/>
                      <a:gd name="connsiteX0-471" fmla="*/ 147144 w 3710151"/>
                      <a:gd name="connsiteY0-472" fmla="*/ 73572 h 1418896"/>
                      <a:gd name="connsiteX1-473" fmla="*/ 430924 w 3710151"/>
                      <a:gd name="connsiteY1-474" fmla="*/ 0 h 1418896"/>
                      <a:gd name="connsiteX2-475" fmla="*/ 1838028 w 3710151"/>
                      <a:gd name="connsiteY2-476" fmla="*/ 591655 h 1418896"/>
                      <a:gd name="connsiteX3-477" fmla="*/ 3342289 w 3710151"/>
                      <a:gd name="connsiteY3-478" fmla="*/ 0 h 1418896"/>
                      <a:gd name="connsiteX4-479" fmla="*/ 3563006 w 3710151"/>
                      <a:gd name="connsiteY4-480" fmla="*/ 73572 h 1418896"/>
                      <a:gd name="connsiteX5-481" fmla="*/ 2617717 w 3710151"/>
                      <a:gd name="connsiteY5-482" fmla="*/ 448868 h 1418896"/>
                      <a:gd name="connsiteX6-483" fmla="*/ 2610282 w 3710151"/>
                      <a:gd name="connsiteY6-484" fmla="*/ 902607 h 1418896"/>
                      <a:gd name="connsiteX7-485" fmla="*/ 3710151 w 3710151"/>
                      <a:gd name="connsiteY7-486" fmla="*/ 1345324 h 1418896"/>
                      <a:gd name="connsiteX8-487" fmla="*/ 3426372 w 3710151"/>
                      <a:gd name="connsiteY8-488" fmla="*/ 1408386 h 1418896"/>
                      <a:gd name="connsiteX9-489" fmla="*/ 1849820 w 3710151"/>
                      <a:gd name="connsiteY9-490" fmla="*/ 746234 h 1418896"/>
                      <a:gd name="connsiteX10-491" fmla="*/ 241737 w 3710151"/>
                      <a:gd name="connsiteY10-492" fmla="*/ 1418896 h 1418896"/>
                      <a:gd name="connsiteX11-493" fmla="*/ 0 w 3710151"/>
                      <a:gd name="connsiteY11-494" fmla="*/ 1334814 h 1418896"/>
                      <a:gd name="connsiteX12-495" fmla="*/ 1124606 w 3710151"/>
                      <a:gd name="connsiteY12-496" fmla="*/ 903890 h 1418896"/>
                      <a:gd name="connsiteX13-497" fmla="*/ 1124605 w 3710151"/>
                      <a:gd name="connsiteY13-498" fmla="*/ 451945 h 1418896"/>
                      <a:gd name="connsiteX14-499" fmla="*/ 168164 w 3710151"/>
                      <a:gd name="connsiteY14-500" fmla="*/ 84081 h 1418896"/>
                      <a:gd name="connsiteX15-501" fmla="*/ 147144 w 3710151"/>
                      <a:gd name="connsiteY15-502" fmla="*/ 73572 h 1418896"/>
                      <a:gd name="connsiteX0-503" fmla="*/ 147144 w 3710151"/>
                      <a:gd name="connsiteY0-504" fmla="*/ 73572 h 1418896"/>
                      <a:gd name="connsiteX1-505" fmla="*/ 430924 w 3710151"/>
                      <a:gd name="connsiteY1-506" fmla="*/ 0 h 1418896"/>
                      <a:gd name="connsiteX2-507" fmla="*/ 1838028 w 3710151"/>
                      <a:gd name="connsiteY2-508" fmla="*/ 591655 h 1418896"/>
                      <a:gd name="connsiteX3-509" fmla="*/ 3342289 w 3710151"/>
                      <a:gd name="connsiteY3-510" fmla="*/ 0 h 1418896"/>
                      <a:gd name="connsiteX4-511" fmla="*/ 3563006 w 3710151"/>
                      <a:gd name="connsiteY4-512" fmla="*/ 73572 h 1418896"/>
                      <a:gd name="connsiteX5-513" fmla="*/ 2617717 w 3710151"/>
                      <a:gd name="connsiteY5-514" fmla="*/ 448868 h 1418896"/>
                      <a:gd name="connsiteX6-515" fmla="*/ 2610282 w 3710151"/>
                      <a:gd name="connsiteY6-516" fmla="*/ 902607 h 1418896"/>
                      <a:gd name="connsiteX7-517" fmla="*/ 3710151 w 3710151"/>
                      <a:gd name="connsiteY7-518" fmla="*/ 1345324 h 1418896"/>
                      <a:gd name="connsiteX8-519" fmla="*/ 3426372 w 3710151"/>
                      <a:gd name="connsiteY8-520" fmla="*/ 1408386 h 1418896"/>
                      <a:gd name="connsiteX9-521" fmla="*/ 1849820 w 3710151"/>
                      <a:gd name="connsiteY9-522" fmla="*/ 746234 h 1418896"/>
                      <a:gd name="connsiteX10-523" fmla="*/ 241737 w 3710151"/>
                      <a:gd name="connsiteY10-524" fmla="*/ 1418896 h 1418896"/>
                      <a:gd name="connsiteX11-525" fmla="*/ 0 w 3710151"/>
                      <a:gd name="connsiteY11-526" fmla="*/ 1334814 h 1418896"/>
                      <a:gd name="connsiteX12-527" fmla="*/ 1124606 w 3710151"/>
                      <a:gd name="connsiteY12-528" fmla="*/ 903890 h 1418896"/>
                      <a:gd name="connsiteX13-529" fmla="*/ 1087434 w 3710151"/>
                      <a:gd name="connsiteY13-530" fmla="*/ 451945 h 1418896"/>
                      <a:gd name="connsiteX14-531" fmla="*/ 168164 w 3710151"/>
                      <a:gd name="connsiteY14-532" fmla="*/ 84081 h 1418896"/>
                      <a:gd name="connsiteX15-533" fmla="*/ 147144 w 3710151"/>
                      <a:gd name="connsiteY15-534" fmla="*/ 73572 h 1418896"/>
                      <a:gd name="connsiteX0-535" fmla="*/ 147144 w 3710151"/>
                      <a:gd name="connsiteY0-536" fmla="*/ 73572 h 1418896"/>
                      <a:gd name="connsiteX1-537" fmla="*/ 430924 w 3710151"/>
                      <a:gd name="connsiteY1-538" fmla="*/ 0 h 1418896"/>
                      <a:gd name="connsiteX2-539" fmla="*/ 1838028 w 3710151"/>
                      <a:gd name="connsiteY2-540" fmla="*/ 591655 h 1418896"/>
                      <a:gd name="connsiteX3-541" fmla="*/ 3342289 w 3710151"/>
                      <a:gd name="connsiteY3-542" fmla="*/ 0 h 1418896"/>
                      <a:gd name="connsiteX4-543" fmla="*/ 3563006 w 3710151"/>
                      <a:gd name="connsiteY4-544" fmla="*/ 73572 h 1418896"/>
                      <a:gd name="connsiteX5-545" fmla="*/ 2617717 w 3710151"/>
                      <a:gd name="connsiteY5-546" fmla="*/ 448868 h 1418896"/>
                      <a:gd name="connsiteX6-547" fmla="*/ 2610282 w 3710151"/>
                      <a:gd name="connsiteY6-548" fmla="*/ 902607 h 1418896"/>
                      <a:gd name="connsiteX7-549" fmla="*/ 3710151 w 3710151"/>
                      <a:gd name="connsiteY7-550" fmla="*/ 1345324 h 1418896"/>
                      <a:gd name="connsiteX8-551" fmla="*/ 3426372 w 3710151"/>
                      <a:gd name="connsiteY8-552" fmla="*/ 1408386 h 1418896"/>
                      <a:gd name="connsiteX9-553" fmla="*/ 1849820 w 3710151"/>
                      <a:gd name="connsiteY9-554" fmla="*/ 746234 h 1418896"/>
                      <a:gd name="connsiteX10-555" fmla="*/ 241737 w 3710151"/>
                      <a:gd name="connsiteY10-556" fmla="*/ 1418896 h 1418896"/>
                      <a:gd name="connsiteX11-557" fmla="*/ 0 w 3710151"/>
                      <a:gd name="connsiteY11-558" fmla="*/ 1334814 h 1418896"/>
                      <a:gd name="connsiteX12-559" fmla="*/ 1098586 w 3710151"/>
                      <a:gd name="connsiteY12-560" fmla="*/ 903890 h 1418896"/>
                      <a:gd name="connsiteX13-561" fmla="*/ 1087434 w 3710151"/>
                      <a:gd name="connsiteY13-562" fmla="*/ 451945 h 1418896"/>
                      <a:gd name="connsiteX14-563" fmla="*/ 168164 w 3710151"/>
                      <a:gd name="connsiteY14-564" fmla="*/ 84081 h 1418896"/>
                      <a:gd name="connsiteX15-565" fmla="*/ 147144 w 3710151"/>
                      <a:gd name="connsiteY15-566" fmla="*/ 73572 h 1418896"/>
                      <a:gd name="connsiteX0-567" fmla="*/ 162012 w 3725019"/>
                      <a:gd name="connsiteY0-568" fmla="*/ 73572 h 1418896"/>
                      <a:gd name="connsiteX1-569" fmla="*/ 445792 w 3725019"/>
                      <a:gd name="connsiteY1-570" fmla="*/ 0 h 1418896"/>
                      <a:gd name="connsiteX2-571" fmla="*/ 1852896 w 3725019"/>
                      <a:gd name="connsiteY2-572" fmla="*/ 591655 h 1418896"/>
                      <a:gd name="connsiteX3-573" fmla="*/ 3357157 w 3725019"/>
                      <a:gd name="connsiteY3-574" fmla="*/ 0 h 1418896"/>
                      <a:gd name="connsiteX4-575" fmla="*/ 3577874 w 3725019"/>
                      <a:gd name="connsiteY4-576" fmla="*/ 73572 h 1418896"/>
                      <a:gd name="connsiteX5-577" fmla="*/ 2632585 w 3725019"/>
                      <a:gd name="connsiteY5-578" fmla="*/ 448868 h 1418896"/>
                      <a:gd name="connsiteX6-579" fmla="*/ 2625150 w 3725019"/>
                      <a:gd name="connsiteY6-580" fmla="*/ 902607 h 1418896"/>
                      <a:gd name="connsiteX7-581" fmla="*/ 3725019 w 3725019"/>
                      <a:gd name="connsiteY7-582" fmla="*/ 1345324 h 1418896"/>
                      <a:gd name="connsiteX8-583" fmla="*/ 3441240 w 3725019"/>
                      <a:gd name="connsiteY8-584" fmla="*/ 1408386 h 1418896"/>
                      <a:gd name="connsiteX9-585" fmla="*/ 1864688 w 3725019"/>
                      <a:gd name="connsiteY9-586" fmla="*/ 746234 h 1418896"/>
                      <a:gd name="connsiteX10-587" fmla="*/ 256605 w 3725019"/>
                      <a:gd name="connsiteY10-588" fmla="*/ 1418896 h 1418896"/>
                      <a:gd name="connsiteX11-589" fmla="*/ 0 w 3725019"/>
                      <a:gd name="connsiteY11-590" fmla="*/ 1331097 h 1418896"/>
                      <a:gd name="connsiteX12-591" fmla="*/ 1113454 w 3725019"/>
                      <a:gd name="connsiteY12-592" fmla="*/ 903890 h 1418896"/>
                      <a:gd name="connsiteX13-593" fmla="*/ 1102302 w 3725019"/>
                      <a:gd name="connsiteY13-594" fmla="*/ 451945 h 1418896"/>
                      <a:gd name="connsiteX14-595" fmla="*/ 183032 w 3725019"/>
                      <a:gd name="connsiteY14-596" fmla="*/ 84081 h 1418896"/>
                      <a:gd name="connsiteX15-597" fmla="*/ 162012 w 3725019"/>
                      <a:gd name="connsiteY15-598" fmla="*/ 73572 h 14188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1" name="Group 40"/>
            <p:cNvGrpSpPr/>
            <p:nvPr/>
          </p:nvGrpSpPr>
          <p:grpSpPr>
            <a:xfrm>
              <a:off x="914169" y="3784413"/>
              <a:ext cx="6320401" cy="1580150"/>
              <a:chOff x="2495834" y="3549633"/>
              <a:chExt cx="6320401" cy="158015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495834" y="3549633"/>
                <a:ext cx="6206323" cy="1243997"/>
                <a:chOff x="2495834" y="3537276"/>
                <a:chExt cx="6206323" cy="1243997"/>
              </a:xfrm>
            </p:grpSpPr>
            <p:grpSp>
              <p:nvGrpSpPr>
                <p:cNvPr id="237" name="Group 652"/>
                <p:cNvGrpSpPr/>
                <p:nvPr/>
              </p:nvGrpSpPr>
              <p:grpSpPr bwMode="auto">
                <a:xfrm>
                  <a:off x="2495834" y="4101197"/>
                  <a:ext cx="733407" cy="660273"/>
                  <a:chOff x="2751" y="1851"/>
                  <a:chExt cx="462" cy="478"/>
                </a:xfrm>
              </p:grpSpPr>
              <p:pic>
                <p:nvPicPr>
                  <p:cNvPr id="238" name="Picture 653" descr="iphone_stylized_small"/>
                  <p:cNvPicPr>
                    <a:picLocks noChangeAspect="1" noChangeArrowheads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28" y="1922"/>
                    <a:ext cx="152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9" name="Picture 654" descr="antenna_radiation_stylized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51" y="1851"/>
                    <a:ext cx="462" cy="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290" name="Group 289"/>
                <p:cNvGrpSpPr/>
                <p:nvPr/>
              </p:nvGrpSpPr>
              <p:grpSpPr>
                <a:xfrm>
                  <a:off x="3472122" y="3537276"/>
                  <a:ext cx="790834" cy="1208131"/>
                  <a:chOff x="5970432" y="1600694"/>
                  <a:chExt cx="888604" cy="1226172"/>
                </a:xfrm>
              </p:grpSpPr>
              <p:grpSp>
                <p:nvGrpSpPr>
                  <p:cNvPr id="291" name="Group 290"/>
                  <p:cNvGrpSpPr/>
                  <p:nvPr/>
                </p:nvGrpSpPr>
                <p:grpSpPr>
                  <a:xfrm>
                    <a:off x="5970432" y="1600694"/>
                    <a:ext cx="466245" cy="953439"/>
                    <a:chOff x="6476205" y="1279015"/>
                    <a:chExt cx="466245" cy="953439"/>
                  </a:xfrm>
                </p:grpSpPr>
                <p:grpSp>
                  <p:nvGrpSpPr>
                    <p:cNvPr id="316" name="Group 817"/>
                    <p:cNvGrpSpPr/>
                    <p:nvPr/>
                  </p:nvGrpSpPr>
                  <p:grpSpPr bwMode="auto">
                    <a:xfrm>
                      <a:off x="6476205" y="1279015"/>
                      <a:ext cx="466245" cy="420795"/>
                      <a:chOff x="2920" y="1424"/>
                      <a:chExt cx="326" cy="310"/>
                    </a:xfrm>
                  </p:grpSpPr>
                  <p:sp>
                    <p:nvSpPr>
                      <p:cNvPr id="333" name="Oval 81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0" y="1445"/>
                        <a:ext cx="326" cy="28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011199"/>
                        </a:solidFill>
                        <a:rou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  <p:grpSp>
                    <p:nvGrpSpPr>
                      <p:cNvPr id="334" name="Group 819"/>
                      <p:cNvGrpSpPr/>
                      <p:nvPr/>
                    </p:nvGrpSpPr>
                    <p:grpSpPr bwMode="auto">
                      <a:xfrm>
                        <a:off x="2949" y="1424"/>
                        <a:ext cx="265" cy="280"/>
                        <a:chOff x="2949" y="1424"/>
                        <a:chExt cx="265" cy="280"/>
                      </a:xfrm>
                    </p:grpSpPr>
                    <p:sp>
                      <p:nvSpPr>
                        <p:cNvPr id="335" name="Oval 82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30" y="1545"/>
                          <a:ext cx="107" cy="92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</a:ln>
                        <a:effectLst/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6" name="Oval 8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06" y="1525"/>
                          <a:ext cx="154" cy="131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</a:ln>
                        <a:effectLst/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7" name="Oval 82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83" y="1501"/>
                          <a:ext cx="203" cy="179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</a:ln>
                        <a:effectLst/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8" name="Oval 82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49" y="1476"/>
                          <a:ext cx="265" cy="228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</a:ln>
                        <a:effectLst/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9" name="Freeform 824"/>
                        <p:cNvSpPr/>
                        <p:nvPr/>
                      </p:nvSpPr>
                      <p:spPr bwMode="auto">
                        <a:xfrm flipV="1">
                          <a:off x="2987" y="1424"/>
                          <a:ext cx="205" cy="143"/>
                        </a:xfrm>
                        <a:custGeom>
                          <a:avLst/>
                          <a:gdLst>
                            <a:gd name="T0" fmla="*/ 0 w 1180"/>
                            <a:gd name="T1" fmla="*/ 0 h 956"/>
                            <a:gd name="T2" fmla="*/ 0 w 1180"/>
                            <a:gd name="T3" fmla="*/ 0 h 956"/>
                            <a:gd name="T4" fmla="*/ 0 w 1180"/>
                            <a:gd name="T5" fmla="*/ 0 h 956"/>
                            <a:gd name="T6" fmla="*/ 0 w 1180"/>
                            <a:gd name="T7" fmla="*/ 0 h 956"/>
                            <a:gd name="T8" fmla="*/ 0 w 1180"/>
                            <a:gd name="T9" fmla="*/ 0 h 956"/>
                            <a:gd name="T10" fmla="*/ 0 w 1180"/>
                            <a:gd name="T11" fmla="*/ 0 h 956"/>
                            <a:gd name="T12" fmla="*/ 0 w 1180"/>
                            <a:gd name="T13" fmla="*/ 0 h 956"/>
                            <a:gd name="T14" fmla="*/ 0 w 1180"/>
                            <a:gd name="T15" fmla="*/ 0 h 956"/>
                            <a:gd name="T16" fmla="*/ 0 w 1180"/>
                            <a:gd name="T17" fmla="*/ 0 h 956"/>
                            <a:gd name="T18" fmla="*/ 0 w 1180"/>
                            <a:gd name="T19" fmla="*/ 0 h 95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60000 65536"/>
                            <a:gd name="T25" fmla="*/ 0 60000 6553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</a:gdLst>
                          <a:ahLst/>
                          <a:cxnLst>
                            <a:cxn ang="T20">
                              <a:pos x="T0" y="T1"/>
                            </a:cxn>
                            <a:cxn ang="T21">
                              <a:pos x="T2" y="T3"/>
                            </a:cxn>
                            <a:cxn ang="T22">
                              <a:pos x="T4" y="T5"/>
                            </a:cxn>
                            <a:cxn ang="T23">
                              <a:pos x="T6" y="T7"/>
                            </a:cxn>
                            <a:cxn ang="T24">
                              <a:pos x="T8" y="T9"/>
                            </a:cxn>
                            <a:cxn ang="T25">
                              <a:pos x="T10" y="T11"/>
                            </a:cxn>
                            <a:cxn ang="T26">
                              <a:pos x="T12" y="T13"/>
                            </a:cxn>
                            <a:cxn ang="T27">
                              <a:pos x="T14" y="T15"/>
                            </a:cxn>
                            <a:cxn ang="T28">
                              <a:pos x="T16" y="T17"/>
                            </a:cxn>
                            <a:cxn ang="T29">
                              <a:pos x="T18" y="T19"/>
                            </a:cxn>
                          </a:cxnLst>
                          <a:rect l="0" t="0" r="r" b="b"/>
                          <a:pathLst>
                            <a:path w="1180" h="956">
                              <a:moveTo>
                                <a:pt x="499" y="7"/>
                              </a:moveTo>
                              <a:lnTo>
                                <a:pt x="0" y="780"/>
                              </a:lnTo>
                              <a:lnTo>
                                <a:pt x="134" y="885"/>
                              </a:lnTo>
                              <a:lnTo>
                                <a:pt x="366" y="920"/>
                              </a:lnTo>
                              <a:lnTo>
                                <a:pt x="534" y="956"/>
                              </a:lnTo>
                              <a:lnTo>
                                <a:pt x="829" y="949"/>
                              </a:lnTo>
                              <a:lnTo>
                                <a:pt x="1096" y="850"/>
                              </a:lnTo>
                              <a:lnTo>
                                <a:pt x="1180" y="801"/>
                              </a:lnTo>
                              <a:lnTo>
                                <a:pt x="668" y="0"/>
                              </a:lnTo>
                              <a:lnTo>
                                <a:pt x="499" y="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317" name="Group 398"/>
                    <p:cNvGrpSpPr/>
                    <p:nvPr/>
                  </p:nvGrpSpPr>
                  <p:grpSpPr bwMode="auto">
                    <a:xfrm>
                      <a:off x="6527789" y="1518577"/>
                      <a:ext cx="375668" cy="713877"/>
                      <a:chOff x="3130" y="3288"/>
                      <a:chExt cx="410" cy="742"/>
                    </a:xfrm>
                  </p:grpSpPr>
                  <p:sp>
                    <p:nvSpPr>
                      <p:cNvPr id="318" name="Line 270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130" y="3288"/>
                        <a:ext cx="205" cy="67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19" name="Line 2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35" y="3288"/>
                        <a:ext cx="205" cy="669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0" name="Line 27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30" y="3957"/>
                        <a:ext cx="205" cy="7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1" name="Line 27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335" y="3957"/>
                        <a:ext cx="205" cy="7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2" name="Line 27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35" y="3303"/>
                        <a:ext cx="0" cy="727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30" y="3888"/>
                        <a:ext cx="205" cy="7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4" name="Line 276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3335" y="3888"/>
                        <a:ext cx="205" cy="69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5" name="Line 27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17" y="3668"/>
                        <a:ext cx="118" cy="5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6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668"/>
                        <a:ext cx="124" cy="5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7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8" y="3766"/>
                        <a:ext cx="152" cy="7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8" name="Line 28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781"/>
                        <a:ext cx="153" cy="6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29" name="Line 28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567"/>
                        <a:ext cx="78" cy="27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30" name="Line 28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428"/>
                        <a:ext cx="49" cy="2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31" name="Line 28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47" y="3558"/>
                        <a:ext cx="95" cy="3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332" name="Line 28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89" y="3422"/>
                        <a:ext cx="55" cy="3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</a:ln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292" name="Group 291"/>
                  <p:cNvGrpSpPr/>
                  <p:nvPr/>
                </p:nvGrpSpPr>
                <p:grpSpPr>
                  <a:xfrm>
                    <a:off x="6091888" y="2409568"/>
                    <a:ext cx="767148" cy="417298"/>
                    <a:chOff x="1503784" y="3006600"/>
                    <a:chExt cx="1771786" cy="957087"/>
                  </a:xfrm>
                </p:grpSpPr>
                <p:grpSp>
                  <p:nvGrpSpPr>
                    <p:cNvPr id="293" name="Group 292"/>
                    <p:cNvGrpSpPr/>
                    <p:nvPr/>
                  </p:nvGrpSpPr>
                  <p:grpSpPr>
                    <a:xfrm>
                      <a:off x="1503784" y="3006600"/>
                      <a:ext cx="1771786" cy="957087"/>
                      <a:chOff x="1465684" y="2997075"/>
                      <a:chExt cx="1771786" cy="957087"/>
                    </a:xfrm>
                  </p:grpSpPr>
                  <p:sp>
                    <p:nvSpPr>
                      <p:cNvPr id="314" name="Freeform 313"/>
                      <p:cNvSpPr/>
                      <p:nvPr/>
                    </p:nvSpPr>
                    <p:spPr>
                      <a:xfrm>
                        <a:off x="1465684" y="3328365"/>
                        <a:ext cx="1771786" cy="625797"/>
                      </a:xfrm>
                      <a:custGeom>
                        <a:avLst/>
                        <a:gdLst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-1" fmla="*/ 8187558 w 8187558"/>
                          <a:gd name="connsiteY0-2" fmla="*/ 0 h 2617076"/>
                          <a:gd name="connsiteX1-3" fmla="*/ 8187558 w 8187558"/>
                          <a:gd name="connsiteY1-4" fmla="*/ 1271752 h 2617076"/>
                          <a:gd name="connsiteX2-5" fmla="*/ 4025462 w 8187558"/>
                          <a:gd name="connsiteY2-6" fmla="*/ 2617076 h 2617076"/>
                          <a:gd name="connsiteX3-7" fmla="*/ 0 w 8187558"/>
                          <a:gd name="connsiteY3-8" fmla="*/ 1229711 h 2617076"/>
                          <a:gd name="connsiteX4-9" fmla="*/ 31531 w 8187558"/>
                          <a:gd name="connsiteY4-10" fmla="*/ 147145 h 2617076"/>
                          <a:gd name="connsiteX5-11" fmla="*/ 4046482 w 8187558"/>
                          <a:gd name="connsiteY5-12" fmla="*/ 1576552 h 2617076"/>
                          <a:gd name="connsiteX6-13" fmla="*/ 8187558 w 8187558"/>
                          <a:gd name="connsiteY6-14" fmla="*/ 0 h 2617076"/>
                          <a:gd name="connsiteX0-15" fmla="*/ 8187558 w 8187558"/>
                          <a:gd name="connsiteY0-16" fmla="*/ 0 h 2617076"/>
                          <a:gd name="connsiteX1-17" fmla="*/ 8187558 w 8187558"/>
                          <a:gd name="connsiteY1-18" fmla="*/ 1271752 h 2617076"/>
                          <a:gd name="connsiteX2-19" fmla="*/ 4025462 w 8187558"/>
                          <a:gd name="connsiteY2-20" fmla="*/ 2617076 h 2617076"/>
                          <a:gd name="connsiteX3-21" fmla="*/ 0 w 8187558"/>
                          <a:gd name="connsiteY3-22" fmla="*/ 1229711 h 2617076"/>
                          <a:gd name="connsiteX4-23" fmla="*/ 31531 w 8187558"/>
                          <a:gd name="connsiteY4-24" fmla="*/ 147145 h 2617076"/>
                          <a:gd name="connsiteX5-25" fmla="*/ 4046482 w 8187558"/>
                          <a:gd name="connsiteY5-26" fmla="*/ 1576552 h 2617076"/>
                          <a:gd name="connsiteX6-27" fmla="*/ 8187558 w 8187558"/>
                          <a:gd name="connsiteY6-28" fmla="*/ 0 h 2617076"/>
                          <a:gd name="connsiteX0-29" fmla="*/ 8187558 w 8187558"/>
                          <a:gd name="connsiteY0-30" fmla="*/ 0 h 2617076"/>
                          <a:gd name="connsiteX1-31" fmla="*/ 8187558 w 8187558"/>
                          <a:gd name="connsiteY1-32" fmla="*/ 1271752 h 2617076"/>
                          <a:gd name="connsiteX2-33" fmla="*/ 4025462 w 8187558"/>
                          <a:gd name="connsiteY2-34" fmla="*/ 2617076 h 2617076"/>
                          <a:gd name="connsiteX3-35" fmla="*/ 0 w 8187558"/>
                          <a:gd name="connsiteY3-36" fmla="*/ 1229711 h 2617076"/>
                          <a:gd name="connsiteX4-37" fmla="*/ 31531 w 8187558"/>
                          <a:gd name="connsiteY4-38" fmla="*/ 147145 h 2617076"/>
                          <a:gd name="connsiteX5-39" fmla="*/ 4046482 w 8187558"/>
                          <a:gd name="connsiteY5-40" fmla="*/ 1576552 h 2617076"/>
                          <a:gd name="connsiteX6-41" fmla="*/ 8187558 w 8187558"/>
                          <a:gd name="connsiteY6-42" fmla="*/ 0 h 2617076"/>
                          <a:gd name="connsiteX0-43" fmla="*/ 8187558 w 8187558"/>
                          <a:gd name="connsiteY0-44" fmla="*/ 0 h 2617076"/>
                          <a:gd name="connsiteX1-45" fmla="*/ 8187558 w 8187558"/>
                          <a:gd name="connsiteY1-46" fmla="*/ 1271752 h 2617076"/>
                          <a:gd name="connsiteX2-47" fmla="*/ 4025462 w 8187558"/>
                          <a:gd name="connsiteY2-48" fmla="*/ 2617076 h 2617076"/>
                          <a:gd name="connsiteX3-49" fmla="*/ 0 w 8187558"/>
                          <a:gd name="connsiteY3-50" fmla="*/ 1229711 h 2617076"/>
                          <a:gd name="connsiteX4-51" fmla="*/ 31531 w 8187558"/>
                          <a:gd name="connsiteY4-52" fmla="*/ 147145 h 2617076"/>
                          <a:gd name="connsiteX5-53" fmla="*/ 4046482 w 8187558"/>
                          <a:gd name="connsiteY5-54" fmla="*/ 1576552 h 2617076"/>
                          <a:gd name="connsiteX6-55" fmla="*/ 8187558 w 8187558"/>
                          <a:gd name="connsiteY6-56" fmla="*/ 0 h 2617076"/>
                          <a:gd name="connsiteX0-57" fmla="*/ 8187558 w 8187558"/>
                          <a:gd name="connsiteY0-58" fmla="*/ 0 h 2617076"/>
                          <a:gd name="connsiteX1-59" fmla="*/ 8187558 w 8187558"/>
                          <a:gd name="connsiteY1-60" fmla="*/ 1271752 h 2617076"/>
                          <a:gd name="connsiteX2-61" fmla="*/ 4025462 w 8187558"/>
                          <a:gd name="connsiteY2-62" fmla="*/ 2617076 h 2617076"/>
                          <a:gd name="connsiteX3-63" fmla="*/ 0 w 8187558"/>
                          <a:gd name="connsiteY3-64" fmla="*/ 1229711 h 2617076"/>
                          <a:gd name="connsiteX4-65" fmla="*/ 31531 w 8187558"/>
                          <a:gd name="connsiteY4-66" fmla="*/ 147145 h 2617076"/>
                          <a:gd name="connsiteX5-67" fmla="*/ 4046482 w 8187558"/>
                          <a:gd name="connsiteY5-68" fmla="*/ 1576552 h 2617076"/>
                          <a:gd name="connsiteX6-69" fmla="*/ 8187558 w 8187558"/>
                          <a:gd name="connsiteY6-70" fmla="*/ 0 h 2617076"/>
                          <a:gd name="connsiteX0-71" fmla="*/ 8187558 w 8187558"/>
                          <a:gd name="connsiteY0-72" fmla="*/ 0 h 2617076"/>
                          <a:gd name="connsiteX1-73" fmla="*/ 8187558 w 8187558"/>
                          <a:gd name="connsiteY1-74" fmla="*/ 1271752 h 2617076"/>
                          <a:gd name="connsiteX2-75" fmla="*/ 4025462 w 8187558"/>
                          <a:gd name="connsiteY2-76" fmla="*/ 2617076 h 2617076"/>
                          <a:gd name="connsiteX3-77" fmla="*/ 0 w 8187558"/>
                          <a:gd name="connsiteY3-78" fmla="*/ 1229711 h 2617076"/>
                          <a:gd name="connsiteX4-79" fmla="*/ 31531 w 8187558"/>
                          <a:gd name="connsiteY4-80" fmla="*/ 147145 h 2617076"/>
                          <a:gd name="connsiteX5-81" fmla="*/ 4046482 w 8187558"/>
                          <a:gd name="connsiteY5-82" fmla="*/ 1576552 h 2617076"/>
                          <a:gd name="connsiteX6-83" fmla="*/ 8187558 w 8187558"/>
                          <a:gd name="connsiteY6-84" fmla="*/ 0 h 2617076"/>
                          <a:gd name="connsiteX0-85" fmla="*/ 8187558 w 8187558"/>
                          <a:gd name="connsiteY0-86" fmla="*/ 0 h 2638097"/>
                          <a:gd name="connsiteX1-87" fmla="*/ 8187558 w 8187558"/>
                          <a:gd name="connsiteY1-88" fmla="*/ 1271752 h 2638097"/>
                          <a:gd name="connsiteX2-89" fmla="*/ 4099035 w 8187558"/>
                          <a:gd name="connsiteY2-90" fmla="*/ 2638097 h 2638097"/>
                          <a:gd name="connsiteX3-91" fmla="*/ 0 w 8187558"/>
                          <a:gd name="connsiteY3-92" fmla="*/ 1229711 h 2638097"/>
                          <a:gd name="connsiteX4-93" fmla="*/ 31531 w 8187558"/>
                          <a:gd name="connsiteY4-94" fmla="*/ 147145 h 2638097"/>
                          <a:gd name="connsiteX5-95" fmla="*/ 4046482 w 8187558"/>
                          <a:gd name="connsiteY5-96" fmla="*/ 1576552 h 2638097"/>
                          <a:gd name="connsiteX6-97" fmla="*/ 8187558 w 8187558"/>
                          <a:gd name="connsiteY6-98" fmla="*/ 0 h 2638097"/>
                          <a:gd name="connsiteX0-99" fmla="*/ 8187558 w 8187558"/>
                          <a:gd name="connsiteY0-100" fmla="*/ 0 h 2638097"/>
                          <a:gd name="connsiteX1-101" fmla="*/ 8187558 w 8187558"/>
                          <a:gd name="connsiteY1-102" fmla="*/ 1271752 h 2638097"/>
                          <a:gd name="connsiteX2-103" fmla="*/ 4099035 w 8187558"/>
                          <a:gd name="connsiteY2-104" fmla="*/ 2638097 h 2638097"/>
                          <a:gd name="connsiteX3-105" fmla="*/ 0 w 8187558"/>
                          <a:gd name="connsiteY3-106" fmla="*/ 1229711 h 2638097"/>
                          <a:gd name="connsiteX4-107" fmla="*/ 31531 w 8187558"/>
                          <a:gd name="connsiteY4-108" fmla="*/ 147145 h 2638097"/>
                          <a:gd name="connsiteX5-109" fmla="*/ 4046482 w 8187558"/>
                          <a:gd name="connsiteY5-110" fmla="*/ 1576552 h 2638097"/>
                          <a:gd name="connsiteX6-111" fmla="*/ 8187558 w 8187558"/>
                          <a:gd name="connsiteY6-112" fmla="*/ 0 h 2638097"/>
                          <a:gd name="connsiteX0-113" fmla="*/ 8187558 w 8187558"/>
                          <a:gd name="connsiteY0-114" fmla="*/ 0 h 2638097"/>
                          <a:gd name="connsiteX1-115" fmla="*/ 8187558 w 8187558"/>
                          <a:gd name="connsiteY1-116" fmla="*/ 1271752 h 2638097"/>
                          <a:gd name="connsiteX2-117" fmla="*/ 4099035 w 8187558"/>
                          <a:gd name="connsiteY2-118" fmla="*/ 2638097 h 2638097"/>
                          <a:gd name="connsiteX3-119" fmla="*/ 0 w 8187558"/>
                          <a:gd name="connsiteY3-120" fmla="*/ 1229711 h 2638097"/>
                          <a:gd name="connsiteX4-121" fmla="*/ 31531 w 8187558"/>
                          <a:gd name="connsiteY4-122" fmla="*/ 147145 h 2638097"/>
                          <a:gd name="connsiteX5-123" fmla="*/ 4046482 w 8187558"/>
                          <a:gd name="connsiteY5-124" fmla="*/ 1576552 h 2638097"/>
                          <a:gd name="connsiteX6-125" fmla="*/ 8187558 w 8187558"/>
                          <a:gd name="connsiteY6-126" fmla="*/ 0 h 2638097"/>
                          <a:gd name="connsiteX0-127" fmla="*/ 8187558 w 8187558"/>
                          <a:gd name="connsiteY0-128" fmla="*/ 0 h 2638097"/>
                          <a:gd name="connsiteX1-129" fmla="*/ 8187558 w 8187558"/>
                          <a:gd name="connsiteY1-130" fmla="*/ 1271752 h 2638097"/>
                          <a:gd name="connsiteX2-131" fmla="*/ 4099035 w 8187558"/>
                          <a:gd name="connsiteY2-132" fmla="*/ 2638097 h 2638097"/>
                          <a:gd name="connsiteX3-133" fmla="*/ 0 w 8187558"/>
                          <a:gd name="connsiteY3-134" fmla="*/ 1229711 h 2638097"/>
                          <a:gd name="connsiteX4-135" fmla="*/ 31531 w 8187558"/>
                          <a:gd name="connsiteY4-136" fmla="*/ 147145 h 2638097"/>
                          <a:gd name="connsiteX5-137" fmla="*/ 4046482 w 8187558"/>
                          <a:gd name="connsiteY5-138" fmla="*/ 1576552 h 2638097"/>
                          <a:gd name="connsiteX6-139" fmla="*/ 8187558 w 8187558"/>
                          <a:gd name="connsiteY6-140" fmla="*/ 0 h 2638097"/>
                          <a:gd name="connsiteX0-141" fmla="*/ 8187558 w 8187558"/>
                          <a:gd name="connsiteY0-142" fmla="*/ 0 h 2638097"/>
                          <a:gd name="connsiteX1-143" fmla="*/ 8187558 w 8187558"/>
                          <a:gd name="connsiteY1-144" fmla="*/ 1271752 h 2638097"/>
                          <a:gd name="connsiteX2-145" fmla="*/ 4099035 w 8187558"/>
                          <a:gd name="connsiteY2-146" fmla="*/ 2638097 h 2638097"/>
                          <a:gd name="connsiteX3-147" fmla="*/ 0 w 8187558"/>
                          <a:gd name="connsiteY3-148" fmla="*/ 1229711 h 2638097"/>
                          <a:gd name="connsiteX4-149" fmla="*/ 31531 w 8187558"/>
                          <a:gd name="connsiteY4-150" fmla="*/ 147145 h 2638097"/>
                          <a:gd name="connsiteX5-151" fmla="*/ 4088524 w 8187558"/>
                          <a:gd name="connsiteY5-152" fmla="*/ 1597573 h 2638097"/>
                          <a:gd name="connsiteX6-153" fmla="*/ 8187558 w 8187558"/>
                          <a:gd name="connsiteY6-154" fmla="*/ 0 h 2638097"/>
                          <a:gd name="connsiteX0-155" fmla="*/ 8187558 w 8187558"/>
                          <a:gd name="connsiteY0-156" fmla="*/ 0 h 2638097"/>
                          <a:gd name="connsiteX1-157" fmla="*/ 8187558 w 8187558"/>
                          <a:gd name="connsiteY1-158" fmla="*/ 1271752 h 2638097"/>
                          <a:gd name="connsiteX2-159" fmla="*/ 4099035 w 8187558"/>
                          <a:gd name="connsiteY2-160" fmla="*/ 2638097 h 2638097"/>
                          <a:gd name="connsiteX3-161" fmla="*/ 0 w 8187558"/>
                          <a:gd name="connsiteY3-162" fmla="*/ 1229711 h 2638097"/>
                          <a:gd name="connsiteX4-163" fmla="*/ 31531 w 8187558"/>
                          <a:gd name="connsiteY4-164" fmla="*/ 147145 h 2638097"/>
                          <a:gd name="connsiteX5-165" fmla="*/ 4088524 w 8187558"/>
                          <a:gd name="connsiteY5-166" fmla="*/ 1597573 h 2638097"/>
                          <a:gd name="connsiteX6-167" fmla="*/ 8187558 w 8187558"/>
                          <a:gd name="connsiteY6-168" fmla="*/ 0 h 2638097"/>
                          <a:gd name="connsiteX0-169" fmla="*/ 8187558 w 8187558"/>
                          <a:gd name="connsiteY0-170" fmla="*/ 0 h 2638097"/>
                          <a:gd name="connsiteX1-171" fmla="*/ 8187558 w 8187558"/>
                          <a:gd name="connsiteY1-172" fmla="*/ 1271752 h 2638097"/>
                          <a:gd name="connsiteX2-173" fmla="*/ 4099035 w 8187558"/>
                          <a:gd name="connsiteY2-174" fmla="*/ 2638097 h 2638097"/>
                          <a:gd name="connsiteX3-175" fmla="*/ 0 w 8187558"/>
                          <a:gd name="connsiteY3-176" fmla="*/ 1229711 h 2638097"/>
                          <a:gd name="connsiteX4-177" fmla="*/ 31531 w 8187558"/>
                          <a:gd name="connsiteY4-178" fmla="*/ 147145 h 2638097"/>
                          <a:gd name="connsiteX5-179" fmla="*/ 4099035 w 8187558"/>
                          <a:gd name="connsiteY5-180" fmla="*/ 1566042 h 2638097"/>
                          <a:gd name="connsiteX6-181" fmla="*/ 8187558 w 8187558"/>
                          <a:gd name="connsiteY6-182" fmla="*/ 0 h 2638097"/>
                          <a:gd name="connsiteX0-183" fmla="*/ 8187558 w 8187558"/>
                          <a:gd name="connsiteY0-184" fmla="*/ 0 h 2638097"/>
                          <a:gd name="connsiteX1-185" fmla="*/ 8187558 w 8187558"/>
                          <a:gd name="connsiteY1-186" fmla="*/ 1271752 h 2638097"/>
                          <a:gd name="connsiteX2-187" fmla="*/ 4099035 w 8187558"/>
                          <a:gd name="connsiteY2-188" fmla="*/ 2638097 h 2638097"/>
                          <a:gd name="connsiteX3-189" fmla="*/ 0 w 8187558"/>
                          <a:gd name="connsiteY3-190" fmla="*/ 1229711 h 2638097"/>
                          <a:gd name="connsiteX4-191" fmla="*/ 31531 w 8187558"/>
                          <a:gd name="connsiteY4-192" fmla="*/ 147145 h 2638097"/>
                          <a:gd name="connsiteX5-193" fmla="*/ 4099035 w 8187558"/>
                          <a:gd name="connsiteY5-194" fmla="*/ 1566042 h 2638097"/>
                          <a:gd name="connsiteX6-195" fmla="*/ 8187558 w 8187558"/>
                          <a:gd name="connsiteY6-196" fmla="*/ 0 h 2638097"/>
                          <a:gd name="connsiteX0-197" fmla="*/ 8187558 w 8187558"/>
                          <a:gd name="connsiteY0-198" fmla="*/ 0 h 2638097"/>
                          <a:gd name="connsiteX1-199" fmla="*/ 8187558 w 8187558"/>
                          <a:gd name="connsiteY1-200" fmla="*/ 1271752 h 2638097"/>
                          <a:gd name="connsiteX2-201" fmla="*/ 4099035 w 8187558"/>
                          <a:gd name="connsiteY2-202" fmla="*/ 2638097 h 2638097"/>
                          <a:gd name="connsiteX3-203" fmla="*/ 0 w 8187558"/>
                          <a:gd name="connsiteY3-204" fmla="*/ 1229711 h 2638097"/>
                          <a:gd name="connsiteX4-205" fmla="*/ 31531 w 8187558"/>
                          <a:gd name="connsiteY4-206" fmla="*/ 147145 h 2638097"/>
                          <a:gd name="connsiteX5-207" fmla="*/ 4099035 w 8187558"/>
                          <a:gd name="connsiteY5-208" fmla="*/ 1566042 h 2638097"/>
                          <a:gd name="connsiteX6-209" fmla="*/ 8187558 w 8187558"/>
                          <a:gd name="connsiteY6-210" fmla="*/ 0 h 2638097"/>
                          <a:gd name="connsiteX0-211" fmla="*/ 8187558 w 8187558"/>
                          <a:gd name="connsiteY0-212" fmla="*/ 0 h 2638097"/>
                          <a:gd name="connsiteX1-213" fmla="*/ 8187558 w 8187558"/>
                          <a:gd name="connsiteY1-214" fmla="*/ 1271752 h 2638097"/>
                          <a:gd name="connsiteX2-215" fmla="*/ 4099035 w 8187558"/>
                          <a:gd name="connsiteY2-216" fmla="*/ 2638097 h 2638097"/>
                          <a:gd name="connsiteX3-217" fmla="*/ 0 w 8187558"/>
                          <a:gd name="connsiteY3-218" fmla="*/ 1229711 h 2638097"/>
                          <a:gd name="connsiteX4-219" fmla="*/ 31531 w 8187558"/>
                          <a:gd name="connsiteY4-220" fmla="*/ 147145 h 2638097"/>
                          <a:gd name="connsiteX5-221" fmla="*/ 4099035 w 8187558"/>
                          <a:gd name="connsiteY5-222" fmla="*/ 1566042 h 2638097"/>
                          <a:gd name="connsiteX6-223" fmla="*/ 8187558 w 8187558"/>
                          <a:gd name="connsiteY6-224" fmla="*/ 0 h 2638097"/>
                          <a:gd name="connsiteX0-225" fmla="*/ 8187558 w 8187558"/>
                          <a:gd name="connsiteY0-226" fmla="*/ 0 h 2638097"/>
                          <a:gd name="connsiteX1-227" fmla="*/ 8187558 w 8187558"/>
                          <a:gd name="connsiteY1-228" fmla="*/ 1271752 h 2638097"/>
                          <a:gd name="connsiteX2-229" fmla="*/ 4099035 w 8187558"/>
                          <a:gd name="connsiteY2-230" fmla="*/ 2638097 h 2638097"/>
                          <a:gd name="connsiteX3-231" fmla="*/ 0 w 8187558"/>
                          <a:gd name="connsiteY3-232" fmla="*/ 1229711 h 2638097"/>
                          <a:gd name="connsiteX4-233" fmla="*/ 31531 w 8187558"/>
                          <a:gd name="connsiteY4-234" fmla="*/ 147145 h 2638097"/>
                          <a:gd name="connsiteX5-235" fmla="*/ 4099035 w 8187558"/>
                          <a:gd name="connsiteY5-236" fmla="*/ 1566042 h 2638097"/>
                          <a:gd name="connsiteX6-237" fmla="*/ 8187558 w 8187558"/>
                          <a:gd name="connsiteY6-238" fmla="*/ 0 h 2638097"/>
                          <a:gd name="connsiteX0-239" fmla="*/ 8187558 w 8187558"/>
                          <a:gd name="connsiteY0-240" fmla="*/ 0 h 2638097"/>
                          <a:gd name="connsiteX1-241" fmla="*/ 8187558 w 8187558"/>
                          <a:gd name="connsiteY1-242" fmla="*/ 1271752 h 2638097"/>
                          <a:gd name="connsiteX2-243" fmla="*/ 4099035 w 8187558"/>
                          <a:gd name="connsiteY2-244" fmla="*/ 2638097 h 2638097"/>
                          <a:gd name="connsiteX3-245" fmla="*/ 0 w 8187558"/>
                          <a:gd name="connsiteY3-246" fmla="*/ 1229711 h 2638097"/>
                          <a:gd name="connsiteX4-247" fmla="*/ 31531 w 8187558"/>
                          <a:gd name="connsiteY4-248" fmla="*/ 147145 h 2638097"/>
                          <a:gd name="connsiteX5-249" fmla="*/ 4099035 w 8187558"/>
                          <a:gd name="connsiteY5-250" fmla="*/ 1566042 h 2638097"/>
                          <a:gd name="connsiteX6-251" fmla="*/ 8187558 w 8187558"/>
                          <a:gd name="connsiteY6-252" fmla="*/ 0 h 2638097"/>
                          <a:gd name="connsiteX0-253" fmla="*/ 8187558 w 8187558"/>
                          <a:gd name="connsiteY0-254" fmla="*/ 0 h 2638097"/>
                          <a:gd name="connsiteX1-255" fmla="*/ 8187558 w 8187558"/>
                          <a:gd name="connsiteY1-256" fmla="*/ 1271752 h 2638097"/>
                          <a:gd name="connsiteX2-257" fmla="*/ 4099035 w 8187558"/>
                          <a:gd name="connsiteY2-258" fmla="*/ 2638097 h 2638097"/>
                          <a:gd name="connsiteX3-259" fmla="*/ 0 w 8187558"/>
                          <a:gd name="connsiteY3-260" fmla="*/ 1229711 h 2638097"/>
                          <a:gd name="connsiteX4-261" fmla="*/ 31531 w 8187558"/>
                          <a:gd name="connsiteY4-262" fmla="*/ 147145 h 2638097"/>
                          <a:gd name="connsiteX5-263" fmla="*/ 4099035 w 8187558"/>
                          <a:gd name="connsiteY5-264" fmla="*/ 1566042 h 2638097"/>
                          <a:gd name="connsiteX6-265" fmla="*/ 8187558 w 8187558"/>
                          <a:gd name="connsiteY6-266" fmla="*/ 0 h 2638097"/>
                          <a:gd name="connsiteX0-267" fmla="*/ 8187558 w 8187558"/>
                          <a:gd name="connsiteY0-268" fmla="*/ 0 h 2638097"/>
                          <a:gd name="connsiteX1-269" fmla="*/ 8187558 w 8187558"/>
                          <a:gd name="connsiteY1-270" fmla="*/ 1271752 h 2638097"/>
                          <a:gd name="connsiteX2-271" fmla="*/ 4099035 w 8187558"/>
                          <a:gd name="connsiteY2-272" fmla="*/ 2638097 h 2638097"/>
                          <a:gd name="connsiteX3-273" fmla="*/ 0 w 8187558"/>
                          <a:gd name="connsiteY3-274" fmla="*/ 1229711 h 2638097"/>
                          <a:gd name="connsiteX4-275" fmla="*/ 31531 w 8187558"/>
                          <a:gd name="connsiteY4-276" fmla="*/ 147145 h 2638097"/>
                          <a:gd name="connsiteX5-277" fmla="*/ 4099035 w 8187558"/>
                          <a:gd name="connsiteY5-278" fmla="*/ 1566042 h 2638097"/>
                          <a:gd name="connsiteX6-279" fmla="*/ 8187558 w 8187558"/>
                          <a:gd name="connsiteY6-280" fmla="*/ 0 h 2638097"/>
                          <a:gd name="connsiteX0-281" fmla="*/ 8187558 w 8187558"/>
                          <a:gd name="connsiteY0-282" fmla="*/ 0 h 2638097"/>
                          <a:gd name="connsiteX1-283" fmla="*/ 8187558 w 8187558"/>
                          <a:gd name="connsiteY1-284" fmla="*/ 1271752 h 2638097"/>
                          <a:gd name="connsiteX2-285" fmla="*/ 4099035 w 8187558"/>
                          <a:gd name="connsiteY2-286" fmla="*/ 2638097 h 2638097"/>
                          <a:gd name="connsiteX3-287" fmla="*/ 0 w 8187558"/>
                          <a:gd name="connsiteY3-288" fmla="*/ 1229711 h 2638097"/>
                          <a:gd name="connsiteX4-289" fmla="*/ 31531 w 8187558"/>
                          <a:gd name="connsiteY4-290" fmla="*/ 147145 h 2638097"/>
                          <a:gd name="connsiteX5-291" fmla="*/ 4099035 w 8187558"/>
                          <a:gd name="connsiteY5-292" fmla="*/ 1566042 h 2638097"/>
                          <a:gd name="connsiteX6-293" fmla="*/ 8187558 w 8187558"/>
                          <a:gd name="connsiteY6-294" fmla="*/ 0 h 2638097"/>
                          <a:gd name="connsiteX0-295" fmla="*/ 8176538 w 8176538"/>
                          <a:gd name="connsiteY0-296" fmla="*/ 0 h 2638097"/>
                          <a:gd name="connsiteX1-297" fmla="*/ 8176538 w 8176538"/>
                          <a:gd name="connsiteY1-298" fmla="*/ 1271752 h 2638097"/>
                          <a:gd name="connsiteX2-299" fmla="*/ 4088015 w 8176538"/>
                          <a:gd name="connsiteY2-300" fmla="*/ 2638097 h 2638097"/>
                          <a:gd name="connsiteX3-301" fmla="*/ 0 w 8176538"/>
                          <a:gd name="connsiteY3-302" fmla="*/ 1269888 h 2638097"/>
                          <a:gd name="connsiteX4-303" fmla="*/ 20511 w 8176538"/>
                          <a:gd name="connsiteY4-304" fmla="*/ 147145 h 2638097"/>
                          <a:gd name="connsiteX5-305" fmla="*/ 4088015 w 8176538"/>
                          <a:gd name="connsiteY5-306" fmla="*/ 1566042 h 2638097"/>
                          <a:gd name="connsiteX6-307" fmla="*/ 8176538 w 8176538"/>
                          <a:gd name="connsiteY6-308" fmla="*/ 0 h 2638097"/>
                          <a:gd name="connsiteX0-309" fmla="*/ 8176538 w 8176538"/>
                          <a:gd name="connsiteY0-310" fmla="*/ 0 h 2772020"/>
                          <a:gd name="connsiteX1-311" fmla="*/ 8176538 w 8176538"/>
                          <a:gd name="connsiteY1-312" fmla="*/ 1271752 h 2772020"/>
                          <a:gd name="connsiteX2-313" fmla="*/ 4099034 w 8176538"/>
                          <a:gd name="connsiteY2-314" fmla="*/ 2772020 h 2772020"/>
                          <a:gd name="connsiteX3-315" fmla="*/ 0 w 8176538"/>
                          <a:gd name="connsiteY3-316" fmla="*/ 1269888 h 2772020"/>
                          <a:gd name="connsiteX4-317" fmla="*/ 20511 w 8176538"/>
                          <a:gd name="connsiteY4-318" fmla="*/ 147145 h 2772020"/>
                          <a:gd name="connsiteX5-319" fmla="*/ 4088015 w 8176538"/>
                          <a:gd name="connsiteY5-320" fmla="*/ 1566042 h 2772020"/>
                          <a:gd name="connsiteX6-321" fmla="*/ 8176538 w 8176538"/>
                          <a:gd name="connsiteY6-322" fmla="*/ 0 h 2772020"/>
                          <a:gd name="connsiteX0-323" fmla="*/ 8176538 w 8176538"/>
                          <a:gd name="connsiteY0-324" fmla="*/ 0 h 2772339"/>
                          <a:gd name="connsiteX1-325" fmla="*/ 8176538 w 8176538"/>
                          <a:gd name="connsiteY1-326" fmla="*/ 1378890 h 2772339"/>
                          <a:gd name="connsiteX2-327" fmla="*/ 4099034 w 8176538"/>
                          <a:gd name="connsiteY2-328" fmla="*/ 2772020 h 2772339"/>
                          <a:gd name="connsiteX3-329" fmla="*/ 0 w 8176538"/>
                          <a:gd name="connsiteY3-330" fmla="*/ 1269888 h 2772339"/>
                          <a:gd name="connsiteX4-331" fmla="*/ 20511 w 8176538"/>
                          <a:gd name="connsiteY4-332" fmla="*/ 147145 h 2772339"/>
                          <a:gd name="connsiteX5-333" fmla="*/ 4088015 w 8176538"/>
                          <a:gd name="connsiteY5-334" fmla="*/ 1566042 h 2772339"/>
                          <a:gd name="connsiteX6-335" fmla="*/ 8176538 w 8176538"/>
                          <a:gd name="connsiteY6-336" fmla="*/ 0 h 2772339"/>
                          <a:gd name="connsiteX0-337" fmla="*/ 8176538 w 8176538"/>
                          <a:gd name="connsiteY0-338" fmla="*/ 0 h 2825888"/>
                          <a:gd name="connsiteX1-339" fmla="*/ 8176538 w 8176538"/>
                          <a:gd name="connsiteY1-340" fmla="*/ 1378890 h 2825888"/>
                          <a:gd name="connsiteX2-341" fmla="*/ 4099034 w 8176538"/>
                          <a:gd name="connsiteY2-342" fmla="*/ 2825590 h 2825888"/>
                          <a:gd name="connsiteX3-343" fmla="*/ 0 w 8176538"/>
                          <a:gd name="connsiteY3-344" fmla="*/ 1269888 h 2825888"/>
                          <a:gd name="connsiteX4-345" fmla="*/ 20511 w 8176538"/>
                          <a:gd name="connsiteY4-346" fmla="*/ 147145 h 2825888"/>
                          <a:gd name="connsiteX5-347" fmla="*/ 4088015 w 8176538"/>
                          <a:gd name="connsiteY5-348" fmla="*/ 1566042 h 2825888"/>
                          <a:gd name="connsiteX6-349" fmla="*/ 8176538 w 8176538"/>
                          <a:gd name="connsiteY6-350" fmla="*/ 0 h 2825888"/>
                          <a:gd name="connsiteX0-351" fmla="*/ 8165518 w 8165518"/>
                          <a:gd name="connsiteY0-352" fmla="*/ 0 h 2825606"/>
                          <a:gd name="connsiteX1-353" fmla="*/ 8165518 w 8165518"/>
                          <a:gd name="connsiteY1-354" fmla="*/ 1378890 h 2825606"/>
                          <a:gd name="connsiteX2-355" fmla="*/ 4088014 w 8165518"/>
                          <a:gd name="connsiteY2-356" fmla="*/ 2825590 h 2825606"/>
                          <a:gd name="connsiteX3-357" fmla="*/ 0 w 8165518"/>
                          <a:gd name="connsiteY3-358" fmla="*/ 1403811 h 2825606"/>
                          <a:gd name="connsiteX4-359" fmla="*/ 9491 w 8165518"/>
                          <a:gd name="connsiteY4-360" fmla="*/ 147145 h 2825606"/>
                          <a:gd name="connsiteX5-361" fmla="*/ 4076995 w 8165518"/>
                          <a:gd name="connsiteY5-362" fmla="*/ 1566042 h 2825606"/>
                          <a:gd name="connsiteX6-363" fmla="*/ 8165518 w 8165518"/>
                          <a:gd name="connsiteY6-364" fmla="*/ 0 h 2825606"/>
                          <a:gd name="connsiteX0-365" fmla="*/ 8165518 w 8165518"/>
                          <a:gd name="connsiteY0-366" fmla="*/ 0 h 2879174"/>
                          <a:gd name="connsiteX1-367" fmla="*/ 8165518 w 8165518"/>
                          <a:gd name="connsiteY1-368" fmla="*/ 1378890 h 2879174"/>
                          <a:gd name="connsiteX2-369" fmla="*/ 4132092 w 8165518"/>
                          <a:gd name="connsiteY2-370" fmla="*/ 2879159 h 2879174"/>
                          <a:gd name="connsiteX3-371" fmla="*/ 0 w 8165518"/>
                          <a:gd name="connsiteY3-372" fmla="*/ 1403811 h 2879174"/>
                          <a:gd name="connsiteX4-373" fmla="*/ 9491 w 8165518"/>
                          <a:gd name="connsiteY4-374" fmla="*/ 147145 h 2879174"/>
                          <a:gd name="connsiteX5-375" fmla="*/ 4076995 w 8165518"/>
                          <a:gd name="connsiteY5-376" fmla="*/ 1566042 h 2879174"/>
                          <a:gd name="connsiteX6-377" fmla="*/ 8165518 w 8165518"/>
                          <a:gd name="connsiteY6-378" fmla="*/ 0 h 2879174"/>
                          <a:gd name="connsiteX0-379" fmla="*/ 8165518 w 8176537"/>
                          <a:gd name="connsiteY0-380" fmla="*/ 0 h 2879410"/>
                          <a:gd name="connsiteX1-381" fmla="*/ 8176537 w 8176537"/>
                          <a:gd name="connsiteY1-382" fmla="*/ 1499420 h 2879410"/>
                          <a:gd name="connsiteX2-383" fmla="*/ 4132092 w 8176537"/>
                          <a:gd name="connsiteY2-384" fmla="*/ 2879159 h 2879410"/>
                          <a:gd name="connsiteX3-385" fmla="*/ 0 w 8176537"/>
                          <a:gd name="connsiteY3-386" fmla="*/ 1403811 h 2879410"/>
                          <a:gd name="connsiteX4-387" fmla="*/ 9491 w 8176537"/>
                          <a:gd name="connsiteY4-388" fmla="*/ 147145 h 2879410"/>
                          <a:gd name="connsiteX5-389" fmla="*/ 4076995 w 8176537"/>
                          <a:gd name="connsiteY5-390" fmla="*/ 1566042 h 2879410"/>
                          <a:gd name="connsiteX6-391" fmla="*/ 8165518 w 8176537"/>
                          <a:gd name="connsiteY6-392" fmla="*/ 0 h 2879410"/>
                          <a:gd name="connsiteX0-393" fmla="*/ 8165518 w 8176537"/>
                          <a:gd name="connsiteY0-394" fmla="*/ 0 h 2879262"/>
                          <a:gd name="connsiteX1-395" fmla="*/ 8176537 w 8176537"/>
                          <a:gd name="connsiteY1-396" fmla="*/ 1499420 h 2879262"/>
                          <a:gd name="connsiteX2-397" fmla="*/ 4132092 w 8176537"/>
                          <a:gd name="connsiteY2-398" fmla="*/ 2879159 h 2879262"/>
                          <a:gd name="connsiteX3-399" fmla="*/ 0 w 8176537"/>
                          <a:gd name="connsiteY3-400" fmla="*/ 1403811 h 2879262"/>
                          <a:gd name="connsiteX4-401" fmla="*/ 9491 w 8176537"/>
                          <a:gd name="connsiteY4-402" fmla="*/ 147145 h 2879262"/>
                          <a:gd name="connsiteX5-403" fmla="*/ 4076995 w 8176537"/>
                          <a:gd name="connsiteY5-404" fmla="*/ 1566042 h 2879262"/>
                          <a:gd name="connsiteX6-405" fmla="*/ 8165518 w 8176537"/>
                          <a:gd name="connsiteY6-406" fmla="*/ 0 h 2879262"/>
                          <a:gd name="connsiteX0-407" fmla="*/ 8165518 w 8176537"/>
                          <a:gd name="connsiteY0-408" fmla="*/ 0 h 2879163"/>
                          <a:gd name="connsiteX1-409" fmla="*/ 8176537 w 8176537"/>
                          <a:gd name="connsiteY1-410" fmla="*/ 1499420 h 2879163"/>
                          <a:gd name="connsiteX2-411" fmla="*/ 4132092 w 8176537"/>
                          <a:gd name="connsiteY2-412" fmla="*/ 2879159 h 2879163"/>
                          <a:gd name="connsiteX3-413" fmla="*/ 0 w 8176537"/>
                          <a:gd name="connsiteY3-414" fmla="*/ 1510948 h 2879163"/>
                          <a:gd name="connsiteX4-415" fmla="*/ 9491 w 8176537"/>
                          <a:gd name="connsiteY4-416" fmla="*/ 147145 h 2879163"/>
                          <a:gd name="connsiteX5-417" fmla="*/ 4076995 w 8176537"/>
                          <a:gd name="connsiteY5-418" fmla="*/ 1566042 h 2879163"/>
                          <a:gd name="connsiteX6-419" fmla="*/ 8165518 w 8176537"/>
                          <a:gd name="connsiteY6-420" fmla="*/ 0 h 2879163"/>
                          <a:gd name="connsiteX0-421" fmla="*/ 8165518 w 8198577"/>
                          <a:gd name="connsiteY0-422" fmla="*/ 0 h 2879451"/>
                          <a:gd name="connsiteX1-423" fmla="*/ 8198577 w 8198577"/>
                          <a:gd name="connsiteY1-424" fmla="*/ 1606558 h 2879451"/>
                          <a:gd name="connsiteX2-425" fmla="*/ 4132092 w 8198577"/>
                          <a:gd name="connsiteY2-426" fmla="*/ 2879159 h 2879451"/>
                          <a:gd name="connsiteX3-427" fmla="*/ 0 w 8198577"/>
                          <a:gd name="connsiteY3-428" fmla="*/ 1510948 h 2879451"/>
                          <a:gd name="connsiteX4-429" fmla="*/ 9491 w 8198577"/>
                          <a:gd name="connsiteY4-430" fmla="*/ 147145 h 2879451"/>
                          <a:gd name="connsiteX5-431" fmla="*/ 4076995 w 8198577"/>
                          <a:gd name="connsiteY5-432" fmla="*/ 1566042 h 2879451"/>
                          <a:gd name="connsiteX6-433" fmla="*/ 8165518 w 8198577"/>
                          <a:gd name="connsiteY6-434" fmla="*/ 0 h 2879451"/>
                          <a:gd name="connsiteX0-435" fmla="*/ 8165518 w 8165518"/>
                          <a:gd name="connsiteY0-436" fmla="*/ 0 h 2880066"/>
                          <a:gd name="connsiteX1-437" fmla="*/ 8165518 w 8165518"/>
                          <a:gd name="connsiteY1-438" fmla="*/ 1673520 h 2880066"/>
                          <a:gd name="connsiteX2-439" fmla="*/ 4132092 w 8165518"/>
                          <a:gd name="connsiteY2-440" fmla="*/ 2879159 h 2880066"/>
                          <a:gd name="connsiteX3-441" fmla="*/ 0 w 8165518"/>
                          <a:gd name="connsiteY3-442" fmla="*/ 1510948 h 2880066"/>
                          <a:gd name="connsiteX4-443" fmla="*/ 9491 w 8165518"/>
                          <a:gd name="connsiteY4-444" fmla="*/ 147145 h 2880066"/>
                          <a:gd name="connsiteX5-445" fmla="*/ 4076995 w 8165518"/>
                          <a:gd name="connsiteY5-446" fmla="*/ 1566042 h 2880066"/>
                          <a:gd name="connsiteX6-447" fmla="*/ 8165518 w 8165518"/>
                          <a:gd name="connsiteY6-448" fmla="*/ 0 h 2880066"/>
                          <a:gd name="connsiteX0-449" fmla="*/ 8156794 w 8156794"/>
                          <a:gd name="connsiteY0-450" fmla="*/ 0 h 2879270"/>
                          <a:gd name="connsiteX1-451" fmla="*/ 8156794 w 8156794"/>
                          <a:gd name="connsiteY1-452" fmla="*/ 1673520 h 2879270"/>
                          <a:gd name="connsiteX2-453" fmla="*/ 4123368 w 8156794"/>
                          <a:gd name="connsiteY2-454" fmla="*/ 2879159 h 2879270"/>
                          <a:gd name="connsiteX3-455" fmla="*/ 2295 w 8156794"/>
                          <a:gd name="connsiteY3-456" fmla="*/ 1618086 h 2879270"/>
                          <a:gd name="connsiteX4-457" fmla="*/ 767 w 8156794"/>
                          <a:gd name="connsiteY4-458" fmla="*/ 147145 h 2879270"/>
                          <a:gd name="connsiteX5-459" fmla="*/ 4068271 w 8156794"/>
                          <a:gd name="connsiteY5-460" fmla="*/ 1566042 h 2879270"/>
                          <a:gd name="connsiteX6-461" fmla="*/ 8156794 w 8156794"/>
                          <a:gd name="connsiteY6-462" fmla="*/ 0 h 2879270"/>
                          <a:gd name="connsiteX0-463" fmla="*/ 8156794 w 8156794"/>
                          <a:gd name="connsiteY0-464" fmla="*/ 0 h 2973000"/>
                          <a:gd name="connsiteX1-465" fmla="*/ 8156794 w 8156794"/>
                          <a:gd name="connsiteY1-466" fmla="*/ 1673520 h 2973000"/>
                          <a:gd name="connsiteX2-467" fmla="*/ 4134388 w 8156794"/>
                          <a:gd name="connsiteY2-468" fmla="*/ 2972904 h 2973000"/>
                          <a:gd name="connsiteX3-469" fmla="*/ 2295 w 8156794"/>
                          <a:gd name="connsiteY3-470" fmla="*/ 1618086 h 2973000"/>
                          <a:gd name="connsiteX4-471" fmla="*/ 767 w 8156794"/>
                          <a:gd name="connsiteY4-472" fmla="*/ 147145 h 2973000"/>
                          <a:gd name="connsiteX5-473" fmla="*/ 4068271 w 8156794"/>
                          <a:gd name="connsiteY5-474" fmla="*/ 1566042 h 2973000"/>
                          <a:gd name="connsiteX6-475" fmla="*/ 8156794 w 8156794"/>
                          <a:gd name="connsiteY6-476" fmla="*/ 0 h 2973000"/>
                          <a:gd name="connsiteX0-477" fmla="*/ 8156794 w 8156794"/>
                          <a:gd name="connsiteY0-478" fmla="*/ 0 h 2973000"/>
                          <a:gd name="connsiteX1-479" fmla="*/ 8156794 w 8156794"/>
                          <a:gd name="connsiteY1-480" fmla="*/ 1673520 h 2973000"/>
                          <a:gd name="connsiteX2-481" fmla="*/ 4134388 w 8156794"/>
                          <a:gd name="connsiteY2-482" fmla="*/ 2972904 h 2973000"/>
                          <a:gd name="connsiteX3-483" fmla="*/ 2295 w 8156794"/>
                          <a:gd name="connsiteY3-484" fmla="*/ 1618086 h 2973000"/>
                          <a:gd name="connsiteX4-485" fmla="*/ 767 w 8156794"/>
                          <a:gd name="connsiteY4-486" fmla="*/ 147145 h 2973000"/>
                          <a:gd name="connsiteX5-487" fmla="*/ 4068271 w 8156794"/>
                          <a:gd name="connsiteY5-488" fmla="*/ 1566042 h 2973000"/>
                          <a:gd name="connsiteX6-489" fmla="*/ 8156794 w 8156794"/>
                          <a:gd name="connsiteY6-490" fmla="*/ 0 h 2973000"/>
                          <a:gd name="connsiteX0-491" fmla="*/ 8156794 w 8156794"/>
                          <a:gd name="connsiteY0-492" fmla="*/ 0 h 2973000"/>
                          <a:gd name="connsiteX1-493" fmla="*/ 8156794 w 8156794"/>
                          <a:gd name="connsiteY1-494" fmla="*/ 1673520 h 2973000"/>
                          <a:gd name="connsiteX2-495" fmla="*/ 4134388 w 8156794"/>
                          <a:gd name="connsiteY2-496" fmla="*/ 2972904 h 2973000"/>
                          <a:gd name="connsiteX3-497" fmla="*/ 2295 w 8156794"/>
                          <a:gd name="connsiteY3-498" fmla="*/ 1618086 h 2973000"/>
                          <a:gd name="connsiteX4-499" fmla="*/ 767 w 8156794"/>
                          <a:gd name="connsiteY4-500" fmla="*/ 147145 h 2973000"/>
                          <a:gd name="connsiteX5-501" fmla="*/ 4068271 w 8156794"/>
                          <a:gd name="connsiteY5-502" fmla="*/ 1566042 h 2973000"/>
                          <a:gd name="connsiteX6-503" fmla="*/ 8156794 w 8156794"/>
                          <a:gd name="connsiteY6-504" fmla="*/ 0 h 2973000"/>
                          <a:gd name="connsiteX0-505" fmla="*/ 8156794 w 8156794"/>
                          <a:gd name="connsiteY0-506" fmla="*/ 0 h 2973020"/>
                          <a:gd name="connsiteX1-507" fmla="*/ 8156794 w 8156794"/>
                          <a:gd name="connsiteY1-508" fmla="*/ 1673520 h 2973020"/>
                          <a:gd name="connsiteX2-509" fmla="*/ 4134388 w 8156794"/>
                          <a:gd name="connsiteY2-510" fmla="*/ 2972904 h 2973020"/>
                          <a:gd name="connsiteX3-511" fmla="*/ 2295 w 8156794"/>
                          <a:gd name="connsiteY3-512" fmla="*/ 1618086 h 2973020"/>
                          <a:gd name="connsiteX4-513" fmla="*/ 767 w 8156794"/>
                          <a:gd name="connsiteY4-514" fmla="*/ 147145 h 2973020"/>
                          <a:gd name="connsiteX5-515" fmla="*/ 4068271 w 8156794"/>
                          <a:gd name="connsiteY5-516" fmla="*/ 1566042 h 2973020"/>
                          <a:gd name="connsiteX6-517" fmla="*/ 8156794 w 8156794"/>
                          <a:gd name="connsiteY6-518" fmla="*/ 0 h 2973020"/>
                          <a:gd name="connsiteX0-519" fmla="*/ 8156794 w 8156794"/>
                          <a:gd name="connsiteY0-520" fmla="*/ 0 h 2973021"/>
                          <a:gd name="connsiteX1-521" fmla="*/ 8156794 w 8156794"/>
                          <a:gd name="connsiteY1-522" fmla="*/ 1673520 h 2973021"/>
                          <a:gd name="connsiteX2-523" fmla="*/ 4134388 w 8156794"/>
                          <a:gd name="connsiteY2-524" fmla="*/ 2972904 h 2973021"/>
                          <a:gd name="connsiteX3-525" fmla="*/ 2295 w 8156794"/>
                          <a:gd name="connsiteY3-526" fmla="*/ 1618086 h 2973021"/>
                          <a:gd name="connsiteX4-527" fmla="*/ 767 w 8156794"/>
                          <a:gd name="connsiteY4-528" fmla="*/ 147145 h 2973021"/>
                          <a:gd name="connsiteX5-529" fmla="*/ 4068271 w 8156794"/>
                          <a:gd name="connsiteY5-530" fmla="*/ 1566042 h 2973021"/>
                          <a:gd name="connsiteX6-531" fmla="*/ 8156794 w 8156794"/>
                          <a:gd name="connsiteY6-532" fmla="*/ 0 h 2973021"/>
                          <a:gd name="connsiteX0-533" fmla="*/ 8156794 w 8156794"/>
                          <a:gd name="connsiteY0-534" fmla="*/ 0 h 2973021"/>
                          <a:gd name="connsiteX1-535" fmla="*/ 8156794 w 8156794"/>
                          <a:gd name="connsiteY1-536" fmla="*/ 1673520 h 2973021"/>
                          <a:gd name="connsiteX2-537" fmla="*/ 4134388 w 8156794"/>
                          <a:gd name="connsiteY2-538" fmla="*/ 2972904 h 2973021"/>
                          <a:gd name="connsiteX3-539" fmla="*/ 2295 w 8156794"/>
                          <a:gd name="connsiteY3-540" fmla="*/ 1618086 h 2973021"/>
                          <a:gd name="connsiteX4-541" fmla="*/ 767 w 8156794"/>
                          <a:gd name="connsiteY4-542" fmla="*/ 147145 h 2973021"/>
                          <a:gd name="connsiteX5-543" fmla="*/ 4068271 w 8156794"/>
                          <a:gd name="connsiteY5-544" fmla="*/ 1566042 h 2973021"/>
                          <a:gd name="connsiteX6-545" fmla="*/ 8156794 w 8156794"/>
                          <a:gd name="connsiteY6-546" fmla="*/ 0 h 2973021"/>
                          <a:gd name="connsiteX0-547" fmla="*/ 8156794 w 8156794"/>
                          <a:gd name="connsiteY0-548" fmla="*/ 0 h 2973021"/>
                          <a:gd name="connsiteX1-549" fmla="*/ 8156794 w 8156794"/>
                          <a:gd name="connsiteY1-550" fmla="*/ 1673520 h 2973021"/>
                          <a:gd name="connsiteX2-551" fmla="*/ 4134388 w 8156794"/>
                          <a:gd name="connsiteY2-552" fmla="*/ 2972904 h 2973021"/>
                          <a:gd name="connsiteX3-553" fmla="*/ 2295 w 8156794"/>
                          <a:gd name="connsiteY3-554" fmla="*/ 1618086 h 2973021"/>
                          <a:gd name="connsiteX4-555" fmla="*/ 767 w 8156794"/>
                          <a:gd name="connsiteY4-556" fmla="*/ 147145 h 2973021"/>
                          <a:gd name="connsiteX5-557" fmla="*/ 4068271 w 8156794"/>
                          <a:gd name="connsiteY5-558" fmla="*/ 1566042 h 2973021"/>
                          <a:gd name="connsiteX6-559" fmla="*/ 8156794 w 8156794"/>
                          <a:gd name="connsiteY6-560" fmla="*/ 0 h 2973021"/>
                          <a:gd name="connsiteX0-561" fmla="*/ 8156794 w 8156794"/>
                          <a:gd name="connsiteY0-562" fmla="*/ 0 h 2973021"/>
                          <a:gd name="connsiteX1-563" fmla="*/ 8156794 w 8156794"/>
                          <a:gd name="connsiteY1-564" fmla="*/ 1673520 h 2973021"/>
                          <a:gd name="connsiteX2-565" fmla="*/ 4134388 w 8156794"/>
                          <a:gd name="connsiteY2-566" fmla="*/ 2972904 h 2973021"/>
                          <a:gd name="connsiteX3-567" fmla="*/ 2295 w 8156794"/>
                          <a:gd name="connsiteY3-568" fmla="*/ 1618086 h 2973021"/>
                          <a:gd name="connsiteX4-569" fmla="*/ 767 w 8156794"/>
                          <a:gd name="connsiteY4-570" fmla="*/ 147145 h 2973021"/>
                          <a:gd name="connsiteX5-571" fmla="*/ 4068271 w 8156794"/>
                          <a:gd name="connsiteY5-572" fmla="*/ 1566042 h 2973021"/>
                          <a:gd name="connsiteX6-573" fmla="*/ 8156794 w 8156794"/>
                          <a:gd name="connsiteY6-574" fmla="*/ 0 h 2973021"/>
                          <a:gd name="connsiteX0-575" fmla="*/ 8156794 w 8156794"/>
                          <a:gd name="connsiteY0-576" fmla="*/ 0 h 2973141"/>
                          <a:gd name="connsiteX1-577" fmla="*/ 8156794 w 8156794"/>
                          <a:gd name="connsiteY1-578" fmla="*/ 1673520 h 2973141"/>
                          <a:gd name="connsiteX2-579" fmla="*/ 4134388 w 8156794"/>
                          <a:gd name="connsiteY2-580" fmla="*/ 2972904 h 2973141"/>
                          <a:gd name="connsiteX3-581" fmla="*/ 2295 w 8156794"/>
                          <a:gd name="connsiteY3-582" fmla="*/ 1618086 h 2973141"/>
                          <a:gd name="connsiteX4-583" fmla="*/ 767 w 8156794"/>
                          <a:gd name="connsiteY4-584" fmla="*/ 147145 h 2973141"/>
                          <a:gd name="connsiteX5-585" fmla="*/ 4068271 w 8156794"/>
                          <a:gd name="connsiteY5-586" fmla="*/ 1566042 h 2973141"/>
                          <a:gd name="connsiteX6-587" fmla="*/ 8156794 w 8156794"/>
                          <a:gd name="connsiteY6-588" fmla="*/ 0 h 2973141"/>
                          <a:gd name="connsiteX0-589" fmla="*/ 8156794 w 8156794"/>
                          <a:gd name="connsiteY0-590" fmla="*/ 0 h 3066827"/>
                          <a:gd name="connsiteX1-591" fmla="*/ 8156794 w 8156794"/>
                          <a:gd name="connsiteY1-592" fmla="*/ 1673520 h 3066827"/>
                          <a:gd name="connsiteX2-593" fmla="*/ 4123353 w 8156794"/>
                          <a:gd name="connsiteY2-594" fmla="*/ 3066650 h 3066827"/>
                          <a:gd name="connsiteX3-595" fmla="*/ 2295 w 8156794"/>
                          <a:gd name="connsiteY3-596" fmla="*/ 1618086 h 3066827"/>
                          <a:gd name="connsiteX4-597" fmla="*/ 767 w 8156794"/>
                          <a:gd name="connsiteY4-598" fmla="*/ 147145 h 3066827"/>
                          <a:gd name="connsiteX5-599" fmla="*/ 4068271 w 8156794"/>
                          <a:gd name="connsiteY5-600" fmla="*/ 1566042 h 3066827"/>
                          <a:gd name="connsiteX6-601" fmla="*/ 8156794 w 8156794"/>
                          <a:gd name="connsiteY6-602" fmla="*/ 0 h 3066827"/>
                          <a:gd name="connsiteX0-603" fmla="*/ 8123689 w 8156794"/>
                          <a:gd name="connsiteY0-604" fmla="*/ 0 h 2999866"/>
                          <a:gd name="connsiteX1-605" fmla="*/ 8156794 w 8156794"/>
                          <a:gd name="connsiteY1-606" fmla="*/ 1606559 h 2999866"/>
                          <a:gd name="connsiteX2-607" fmla="*/ 4123353 w 8156794"/>
                          <a:gd name="connsiteY2-608" fmla="*/ 2999689 h 2999866"/>
                          <a:gd name="connsiteX3-609" fmla="*/ 2295 w 8156794"/>
                          <a:gd name="connsiteY3-610" fmla="*/ 1551125 h 2999866"/>
                          <a:gd name="connsiteX4-611" fmla="*/ 767 w 8156794"/>
                          <a:gd name="connsiteY4-612" fmla="*/ 80184 h 2999866"/>
                          <a:gd name="connsiteX5-613" fmla="*/ 4068271 w 8156794"/>
                          <a:gd name="connsiteY5-614" fmla="*/ 1499081 h 2999866"/>
                          <a:gd name="connsiteX6-615" fmla="*/ 8123689 w 8156794"/>
                          <a:gd name="connsiteY6-616" fmla="*/ 0 h 2999866"/>
                          <a:gd name="connsiteX0-617" fmla="*/ 8167828 w 8167828"/>
                          <a:gd name="connsiteY0-618" fmla="*/ 0 h 3026651"/>
                          <a:gd name="connsiteX1-619" fmla="*/ 8156794 w 8167828"/>
                          <a:gd name="connsiteY1-620" fmla="*/ 1633344 h 3026651"/>
                          <a:gd name="connsiteX2-621" fmla="*/ 4123353 w 8167828"/>
                          <a:gd name="connsiteY2-622" fmla="*/ 3026474 h 3026651"/>
                          <a:gd name="connsiteX3-623" fmla="*/ 2295 w 8167828"/>
                          <a:gd name="connsiteY3-624" fmla="*/ 1577910 h 3026651"/>
                          <a:gd name="connsiteX4-625" fmla="*/ 767 w 8167828"/>
                          <a:gd name="connsiteY4-626" fmla="*/ 106969 h 3026651"/>
                          <a:gd name="connsiteX5-627" fmla="*/ 4068271 w 8167828"/>
                          <a:gd name="connsiteY5-628" fmla="*/ 1525866 h 3026651"/>
                          <a:gd name="connsiteX6-629" fmla="*/ 8167828 w 8167828"/>
                          <a:gd name="connsiteY6-630" fmla="*/ 0 h 3026651"/>
                          <a:gd name="connsiteX0-631" fmla="*/ 8167828 w 8167828"/>
                          <a:gd name="connsiteY0-632" fmla="*/ 0 h 3027228"/>
                          <a:gd name="connsiteX1-633" fmla="*/ 8145760 w 8167828"/>
                          <a:gd name="connsiteY1-634" fmla="*/ 1686913 h 3027228"/>
                          <a:gd name="connsiteX2-635" fmla="*/ 4123353 w 8167828"/>
                          <a:gd name="connsiteY2-636" fmla="*/ 3026474 h 3027228"/>
                          <a:gd name="connsiteX3-637" fmla="*/ 2295 w 8167828"/>
                          <a:gd name="connsiteY3-638" fmla="*/ 1577910 h 3027228"/>
                          <a:gd name="connsiteX4-639" fmla="*/ 767 w 8167828"/>
                          <a:gd name="connsiteY4-640" fmla="*/ 106969 h 3027228"/>
                          <a:gd name="connsiteX5-641" fmla="*/ 4068271 w 8167828"/>
                          <a:gd name="connsiteY5-642" fmla="*/ 1525866 h 3027228"/>
                          <a:gd name="connsiteX6-643" fmla="*/ 8167828 w 8167828"/>
                          <a:gd name="connsiteY6-644" fmla="*/ 0 h 3027228"/>
                          <a:gd name="connsiteX0-645" fmla="*/ 8156794 w 8156794"/>
                          <a:gd name="connsiteY0-646" fmla="*/ 0 h 2933483"/>
                          <a:gd name="connsiteX1-647" fmla="*/ 8145760 w 8156794"/>
                          <a:gd name="connsiteY1-648" fmla="*/ 1593168 h 2933483"/>
                          <a:gd name="connsiteX2-649" fmla="*/ 4123353 w 8156794"/>
                          <a:gd name="connsiteY2-650" fmla="*/ 2932729 h 2933483"/>
                          <a:gd name="connsiteX3-651" fmla="*/ 2295 w 8156794"/>
                          <a:gd name="connsiteY3-652" fmla="*/ 1484165 h 2933483"/>
                          <a:gd name="connsiteX4-653" fmla="*/ 767 w 8156794"/>
                          <a:gd name="connsiteY4-654" fmla="*/ 13224 h 2933483"/>
                          <a:gd name="connsiteX5-655" fmla="*/ 4068271 w 8156794"/>
                          <a:gd name="connsiteY5-656" fmla="*/ 1432121 h 2933483"/>
                          <a:gd name="connsiteX6-657" fmla="*/ 8156794 w 8156794"/>
                          <a:gd name="connsiteY6-658" fmla="*/ 0 h 2933483"/>
                          <a:gd name="connsiteX0-659" fmla="*/ 8156794 w 8156794"/>
                          <a:gd name="connsiteY0-660" fmla="*/ 0 h 2933483"/>
                          <a:gd name="connsiteX1-661" fmla="*/ 8145760 w 8156794"/>
                          <a:gd name="connsiteY1-662" fmla="*/ 1593168 h 2933483"/>
                          <a:gd name="connsiteX2-663" fmla="*/ 4123353 w 8156794"/>
                          <a:gd name="connsiteY2-664" fmla="*/ 2932729 h 2933483"/>
                          <a:gd name="connsiteX3-665" fmla="*/ 2295 w 8156794"/>
                          <a:gd name="connsiteY3-666" fmla="*/ 1484165 h 2933483"/>
                          <a:gd name="connsiteX4-667" fmla="*/ 767 w 8156794"/>
                          <a:gd name="connsiteY4-668" fmla="*/ 13224 h 2933483"/>
                          <a:gd name="connsiteX5-669" fmla="*/ 4068271 w 8156794"/>
                          <a:gd name="connsiteY5-670" fmla="*/ 1432121 h 2933483"/>
                          <a:gd name="connsiteX6-671" fmla="*/ 8156794 w 8156794"/>
                          <a:gd name="connsiteY6-672" fmla="*/ 0 h 2933483"/>
                          <a:gd name="connsiteX0-673" fmla="*/ 8123689 w 8145760"/>
                          <a:gd name="connsiteY0-674" fmla="*/ 13560 h 2920259"/>
                          <a:gd name="connsiteX1-675" fmla="*/ 8145760 w 8145760"/>
                          <a:gd name="connsiteY1-676" fmla="*/ 1579944 h 2920259"/>
                          <a:gd name="connsiteX2-677" fmla="*/ 4123353 w 8145760"/>
                          <a:gd name="connsiteY2-678" fmla="*/ 2919505 h 2920259"/>
                          <a:gd name="connsiteX3-679" fmla="*/ 2295 w 8145760"/>
                          <a:gd name="connsiteY3-680" fmla="*/ 1470941 h 2920259"/>
                          <a:gd name="connsiteX4-681" fmla="*/ 767 w 8145760"/>
                          <a:gd name="connsiteY4-682" fmla="*/ 0 h 2920259"/>
                          <a:gd name="connsiteX5-683" fmla="*/ 4068271 w 8145760"/>
                          <a:gd name="connsiteY5-684" fmla="*/ 1418897 h 2920259"/>
                          <a:gd name="connsiteX6-685" fmla="*/ 8123689 w 8145760"/>
                          <a:gd name="connsiteY6-686" fmla="*/ 13560 h 2920259"/>
                          <a:gd name="connsiteX0-687" fmla="*/ 8178863 w 8178863"/>
                          <a:gd name="connsiteY0-688" fmla="*/ 26952 h 2920259"/>
                          <a:gd name="connsiteX1-689" fmla="*/ 8145760 w 8178863"/>
                          <a:gd name="connsiteY1-690" fmla="*/ 1579944 h 2920259"/>
                          <a:gd name="connsiteX2-691" fmla="*/ 4123353 w 8178863"/>
                          <a:gd name="connsiteY2-692" fmla="*/ 2919505 h 2920259"/>
                          <a:gd name="connsiteX3-693" fmla="*/ 2295 w 8178863"/>
                          <a:gd name="connsiteY3-694" fmla="*/ 1470941 h 2920259"/>
                          <a:gd name="connsiteX4-695" fmla="*/ 767 w 8178863"/>
                          <a:gd name="connsiteY4-696" fmla="*/ 0 h 2920259"/>
                          <a:gd name="connsiteX5-697" fmla="*/ 4068271 w 8178863"/>
                          <a:gd name="connsiteY5-698" fmla="*/ 1418897 h 2920259"/>
                          <a:gd name="connsiteX6-699" fmla="*/ 8178863 w 8178863"/>
                          <a:gd name="connsiteY6-700" fmla="*/ 26952 h 2920259"/>
                          <a:gd name="connsiteX0-701" fmla="*/ 8167827 w 8167827"/>
                          <a:gd name="connsiteY0-702" fmla="*/ 40343 h 2920259"/>
                          <a:gd name="connsiteX1-703" fmla="*/ 8145760 w 8167827"/>
                          <a:gd name="connsiteY1-704" fmla="*/ 1579944 h 2920259"/>
                          <a:gd name="connsiteX2-705" fmla="*/ 4123353 w 8167827"/>
                          <a:gd name="connsiteY2-706" fmla="*/ 2919505 h 2920259"/>
                          <a:gd name="connsiteX3-707" fmla="*/ 2295 w 8167827"/>
                          <a:gd name="connsiteY3-708" fmla="*/ 1470941 h 2920259"/>
                          <a:gd name="connsiteX4-709" fmla="*/ 767 w 8167827"/>
                          <a:gd name="connsiteY4-710" fmla="*/ 0 h 2920259"/>
                          <a:gd name="connsiteX5-711" fmla="*/ 4068271 w 8167827"/>
                          <a:gd name="connsiteY5-712" fmla="*/ 1418897 h 2920259"/>
                          <a:gd name="connsiteX6-713" fmla="*/ 8167827 w 8167827"/>
                          <a:gd name="connsiteY6-714" fmla="*/ 40343 h 2920259"/>
                          <a:gd name="connsiteX0-715" fmla="*/ 8123687 w 8145760"/>
                          <a:gd name="connsiteY0-716" fmla="*/ 53735 h 2920259"/>
                          <a:gd name="connsiteX1-717" fmla="*/ 8145760 w 8145760"/>
                          <a:gd name="connsiteY1-718" fmla="*/ 1579944 h 2920259"/>
                          <a:gd name="connsiteX2-719" fmla="*/ 4123353 w 8145760"/>
                          <a:gd name="connsiteY2-720" fmla="*/ 2919505 h 2920259"/>
                          <a:gd name="connsiteX3-721" fmla="*/ 2295 w 8145760"/>
                          <a:gd name="connsiteY3-722" fmla="*/ 1470941 h 2920259"/>
                          <a:gd name="connsiteX4-723" fmla="*/ 767 w 8145760"/>
                          <a:gd name="connsiteY4-724" fmla="*/ 0 h 2920259"/>
                          <a:gd name="connsiteX5-725" fmla="*/ 4068271 w 8145760"/>
                          <a:gd name="connsiteY5-726" fmla="*/ 1418897 h 2920259"/>
                          <a:gd name="connsiteX6-727" fmla="*/ 8123687 w 8145760"/>
                          <a:gd name="connsiteY6-728" fmla="*/ 53735 h 2920259"/>
                          <a:gd name="connsiteX0-729" fmla="*/ 8161918 w 8161918"/>
                          <a:gd name="connsiteY0-730" fmla="*/ 0 h 2943855"/>
                          <a:gd name="connsiteX1-731" fmla="*/ 8145760 w 8161918"/>
                          <a:gd name="connsiteY1-732" fmla="*/ 1603540 h 2943855"/>
                          <a:gd name="connsiteX2-733" fmla="*/ 4123353 w 8161918"/>
                          <a:gd name="connsiteY2-734" fmla="*/ 2943101 h 2943855"/>
                          <a:gd name="connsiteX3-735" fmla="*/ 2295 w 8161918"/>
                          <a:gd name="connsiteY3-736" fmla="*/ 1494537 h 2943855"/>
                          <a:gd name="connsiteX4-737" fmla="*/ 767 w 8161918"/>
                          <a:gd name="connsiteY4-738" fmla="*/ 23596 h 2943855"/>
                          <a:gd name="connsiteX5-739" fmla="*/ 4068271 w 8161918"/>
                          <a:gd name="connsiteY5-740" fmla="*/ 1442493 h 2943855"/>
                          <a:gd name="connsiteX6-741" fmla="*/ 8161918 w 8161918"/>
                          <a:gd name="connsiteY6-742" fmla="*/ 0 h 2943855"/>
                          <a:gd name="connsiteX0-743" fmla="*/ 8144926 w 8145760"/>
                          <a:gd name="connsiteY0-744" fmla="*/ 43424 h 2920259"/>
                          <a:gd name="connsiteX1-745" fmla="*/ 8145760 w 8145760"/>
                          <a:gd name="connsiteY1-746" fmla="*/ 1579944 h 2920259"/>
                          <a:gd name="connsiteX2-747" fmla="*/ 4123353 w 8145760"/>
                          <a:gd name="connsiteY2-748" fmla="*/ 2919505 h 2920259"/>
                          <a:gd name="connsiteX3-749" fmla="*/ 2295 w 8145760"/>
                          <a:gd name="connsiteY3-750" fmla="*/ 1470941 h 2920259"/>
                          <a:gd name="connsiteX4-751" fmla="*/ 767 w 8145760"/>
                          <a:gd name="connsiteY4-752" fmla="*/ 0 h 2920259"/>
                          <a:gd name="connsiteX5-753" fmla="*/ 4068271 w 8145760"/>
                          <a:gd name="connsiteY5-754" fmla="*/ 1418897 h 2920259"/>
                          <a:gd name="connsiteX6-755" fmla="*/ 8144926 w 8145760"/>
                          <a:gd name="connsiteY6-756" fmla="*/ 43424 h 2920259"/>
                          <a:gd name="connsiteX0-757" fmla="*/ 8161918 w 8161918"/>
                          <a:gd name="connsiteY0-758" fmla="*/ 0 h 2959321"/>
                          <a:gd name="connsiteX1-759" fmla="*/ 8145760 w 8161918"/>
                          <a:gd name="connsiteY1-760" fmla="*/ 1619006 h 2959321"/>
                          <a:gd name="connsiteX2-761" fmla="*/ 4123353 w 8161918"/>
                          <a:gd name="connsiteY2-762" fmla="*/ 2958567 h 2959321"/>
                          <a:gd name="connsiteX3-763" fmla="*/ 2295 w 8161918"/>
                          <a:gd name="connsiteY3-764" fmla="*/ 1510003 h 2959321"/>
                          <a:gd name="connsiteX4-765" fmla="*/ 767 w 8161918"/>
                          <a:gd name="connsiteY4-766" fmla="*/ 39062 h 2959321"/>
                          <a:gd name="connsiteX5-767" fmla="*/ 4068271 w 8161918"/>
                          <a:gd name="connsiteY5-768" fmla="*/ 1457959 h 2959321"/>
                          <a:gd name="connsiteX6-769" fmla="*/ 8161918 w 8161918"/>
                          <a:gd name="connsiteY6-770" fmla="*/ 0 h 2959321"/>
                          <a:gd name="connsiteX0-771" fmla="*/ 8161918 w 8162752"/>
                          <a:gd name="connsiteY0-772" fmla="*/ 0 h 2959488"/>
                          <a:gd name="connsiteX1-773" fmla="*/ 8162752 w 8162752"/>
                          <a:gd name="connsiteY1-774" fmla="*/ 1629317 h 2959488"/>
                          <a:gd name="connsiteX2-775" fmla="*/ 4123353 w 8162752"/>
                          <a:gd name="connsiteY2-776" fmla="*/ 2958567 h 2959488"/>
                          <a:gd name="connsiteX3-777" fmla="*/ 2295 w 8162752"/>
                          <a:gd name="connsiteY3-778" fmla="*/ 1510003 h 2959488"/>
                          <a:gd name="connsiteX4-779" fmla="*/ 767 w 8162752"/>
                          <a:gd name="connsiteY4-780" fmla="*/ 39062 h 2959488"/>
                          <a:gd name="connsiteX5-781" fmla="*/ 4068271 w 8162752"/>
                          <a:gd name="connsiteY5-782" fmla="*/ 1457959 h 2959488"/>
                          <a:gd name="connsiteX6-783" fmla="*/ 8161918 w 8162752"/>
                          <a:gd name="connsiteY6-784" fmla="*/ 0 h 2959488"/>
                          <a:gd name="connsiteX0-785" fmla="*/ 8165930 w 8166764"/>
                          <a:gd name="connsiteY0-786" fmla="*/ 7337 h 2966825"/>
                          <a:gd name="connsiteX1-787" fmla="*/ 8166764 w 8166764"/>
                          <a:gd name="connsiteY1-788" fmla="*/ 1636654 h 2966825"/>
                          <a:gd name="connsiteX2-789" fmla="*/ 4127365 w 8166764"/>
                          <a:gd name="connsiteY2-790" fmla="*/ 2965904 h 2966825"/>
                          <a:gd name="connsiteX3-791" fmla="*/ 6307 w 8166764"/>
                          <a:gd name="connsiteY3-792" fmla="*/ 1517340 h 2966825"/>
                          <a:gd name="connsiteX4-793" fmla="*/ 532 w 8166764"/>
                          <a:gd name="connsiteY4-794" fmla="*/ 0 h 2966825"/>
                          <a:gd name="connsiteX5-795" fmla="*/ 4072283 w 8166764"/>
                          <a:gd name="connsiteY5-796" fmla="*/ 1465296 h 2966825"/>
                          <a:gd name="connsiteX6-797" fmla="*/ 8165930 w 8166764"/>
                          <a:gd name="connsiteY6-798" fmla="*/ 7337 h 2966825"/>
                          <a:gd name="connsiteX0-799" fmla="*/ 8168119 w 8168953"/>
                          <a:gd name="connsiteY0-800" fmla="*/ 7337 h 2966682"/>
                          <a:gd name="connsiteX1-801" fmla="*/ 8168953 w 8168953"/>
                          <a:gd name="connsiteY1-802" fmla="*/ 1636654 h 2966682"/>
                          <a:gd name="connsiteX2-803" fmla="*/ 4129554 w 8168953"/>
                          <a:gd name="connsiteY2-804" fmla="*/ 2965904 h 2966682"/>
                          <a:gd name="connsiteX3-805" fmla="*/ 0 w 8168953"/>
                          <a:gd name="connsiteY3-806" fmla="*/ 1527651 h 2966682"/>
                          <a:gd name="connsiteX4-807" fmla="*/ 2721 w 8168953"/>
                          <a:gd name="connsiteY4-808" fmla="*/ 0 h 2966682"/>
                          <a:gd name="connsiteX5-809" fmla="*/ 4074472 w 8168953"/>
                          <a:gd name="connsiteY5-810" fmla="*/ 1465296 h 2966682"/>
                          <a:gd name="connsiteX6-811" fmla="*/ 8168119 w 8168953"/>
                          <a:gd name="connsiteY6-812" fmla="*/ 7337 h 2966682"/>
                          <a:gd name="connsiteX0-813" fmla="*/ 8168119 w 8168953"/>
                          <a:gd name="connsiteY0-814" fmla="*/ 7337 h 3100377"/>
                          <a:gd name="connsiteX1-815" fmla="*/ 8168953 w 8168953"/>
                          <a:gd name="connsiteY1-816" fmla="*/ 1636654 h 3100377"/>
                          <a:gd name="connsiteX2-817" fmla="*/ 4118520 w 8168953"/>
                          <a:gd name="connsiteY2-818" fmla="*/ 3099826 h 3100377"/>
                          <a:gd name="connsiteX3-819" fmla="*/ 0 w 8168953"/>
                          <a:gd name="connsiteY3-820" fmla="*/ 1527651 h 3100377"/>
                          <a:gd name="connsiteX4-821" fmla="*/ 2721 w 8168953"/>
                          <a:gd name="connsiteY4-822" fmla="*/ 0 h 3100377"/>
                          <a:gd name="connsiteX5-823" fmla="*/ 4074472 w 8168953"/>
                          <a:gd name="connsiteY5-824" fmla="*/ 1465296 h 3100377"/>
                          <a:gd name="connsiteX6-825" fmla="*/ 8168119 w 8168953"/>
                          <a:gd name="connsiteY6-826" fmla="*/ 7337 h 3100377"/>
                          <a:gd name="connsiteX0-827" fmla="*/ 8168119 w 8168953"/>
                          <a:gd name="connsiteY0-828" fmla="*/ 7337 h 3100429"/>
                          <a:gd name="connsiteX1-829" fmla="*/ 8168953 w 8168953"/>
                          <a:gd name="connsiteY1-830" fmla="*/ 1636654 h 3100429"/>
                          <a:gd name="connsiteX2-831" fmla="*/ 4118520 w 8168953"/>
                          <a:gd name="connsiteY2-832" fmla="*/ 3099826 h 3100429"/>
                          <a:gd name="connsiteX3-833" fmla="*/ 0 w 8168953"/>
                          <a:gd name="connsiteY3-834" fmla="*/ 1527651 h 3100429"/>
                          <a:gd name="connsiteX4-835" fmla="*/ 2721 w 8168953"/>
                          <a:gd name="connsiteY4-836" fmla="*/ 0 h 3100429"/>
                          <a:gd name="connsiteX5-837" fmla="*/ 4074472 w 8168953"/>
                          <a:gd name="connsiteY5-838" fmla="*/ 1465296 h 3100429"/>
                          <a:gd name="connsiteX6-839" fmla="*/ 8168119 w 8168953"/>
                          <a:gd name="connsiteY6-840" fmla="*/ 7337 h 3100429"/>
                          <a:gd name="connsiteX0-841" fmla="*/ 8165849 w 8166683"/>
                          <a:gd name="connsiteY0-842" fmla="*/ 7337 h 3099826"/>
                          <a:gd name="connsiteX1-843" fmla="*/ 8166683 w 8166683"/>
                          <a:gd name="connsiteY1-844" fmla="*/ 1636654 h 3099826"/>
                          <a:gd name="connsiteX2-845" fmla="*/ 4116250 w 8166683"/>
                          <a:gd name="connsiteY2-846" fmla="*/ 3099826 h 3099826"/>
                          <a:gd name="connsiteX3-847" fmla="*/ 8764 w 8166683"/>
                          <a:gd name="connsiteY3-848" fmla="*/ 1634789 h 3099826"/>
                          <a:gd name="connsiteX4-849" fmla="*/ 451 w 8166683"/>
                          <a:gd name="connsiteY4-850" fmla="*/ 0 h 3099826"/>
                          <a:gd name="connsiteX5-851" fmla="*/ 4072202 w 8166683"/>
                          <a:gd name="connsiteY5-852" fmla="*/ 1465296 h 3099826"/>
                          <a:gd name="connsiteX6-853" fmla="*/ 8165849 w 8166683"/>
                          <a:gd name="connsiteY6-854" fmla="*/ 7337 h 3099826"/>
                          <a:gd name="connsiteX0-855" fmla="*/ 8165849 w 8166683"/>
                          <a:gd name="connsiteY0-856" fmla="*/ 7337 h 3099826"/>
                          <a:gd name="connsiteX1-857" fmla="*/ 8166683 w 8166683"/>
                          <a:gd name="connsiteY1-858" fmla="*/ 1636654 h 3099826"/>
                          <a:gd name="connsiteX2-859" fmla="*/ 4116250 w 8166683"/>
                          <a:gd name="connsiteY2-860" fmla="*/ 3099826 h 3099826"/>
                          <a:gd name="connsiteX3-861" fmla="*/ 8764 w 8166683"/>
                          <a:gd name="connsiteY3-862" fmla="*/ 1634789 h 3099826"/>
                          <a:gd name="connsiteX4-863" fmla="*/ 451 w 8166683"/>
                          <a:gd name="connsiteY4-864" fmla="*/ 0 h 3099826"/>
                          <a:gd name="connsiteX5-865" fmla="*/ 4072202 w 8166683"/>
                          <a:gd name="connsiteY5-866" fmla="*/ 1465296 h 3099826"/>
                          <a:gd name="connsiteX6-867" fmla="*/ 8165849 w 8166683"/>
                          <a:gd name="connsiteY6-868" fmla="*/ 7337 h 3099826"/>
                          <a:gd name="connsiteX0-869" fmla="*/ 8165849 w 8166683"/>
                          <a:gd name="connsiteY0-870" fmla="*/ 7337 h 3099826"/>
                          <a:gd name="connsiteX1-871" fmla="*/ 8166683 w 8166683"/>
                          <a:gd name="connsiteY1-872" fmla="*/ 1636654 h 3099826"/>
                          <a:gd name="connsiteX2-873" fmla="*/ 4116250 w 8166683"/>
                          <a:gd name="connsiteY2-874" fmla="*/ 3099826 h 3099826"/>
                          <a:gd name="connsiteX3-875" fmla="*/ 8764 w 8166683"/>
                          <a:gd name="connsiteY3-876" fmla="*/ 1634789 h 3099826"/>
                          <a:gd name="connsiteX4-877" fmla="*/ 451 w 8166683"/>
                          <a:gd name="connsiteY4-878" fmla="*/ 0 h 3099826"/>
                          <a:gd name="connsiteX5-879" fmla="*/ 4061168 w 8166683"/>
                          <a:gd name="connsiteY5-880" fmla="*/ 1438511 h 3099826"/>
                          <a:gd name="connsiteX6-881" fmla="*/ 8165849 w 8166683"/>
                          <a:gd name="connsiteY6-882" fmla="*/ 7337 h 3099826"/>
                          <a:gd name="connsiteX0-883" fmla="*/ 8165849 w 8166683"/>
                          <a:gd name="connsiteY0-884" fmla="*/ 7337 h 3099826"/>
                          <a:gd name="connsiteX1-885" fmla="*/ 8166683 w 8166683"/>
                          <a:gd name="connsiteY1-886" fmla="*/ 1636654 h 3099826"/>
                          <a:gd name="connsiteX2-887" fmla="*/ 4116250 w 8166683"/>
                          <a:gd name="connsiteY2-888" fmla="*/ 3099826 h 3099826"/>
                          <a:gd name="connsiteX3-889" fmla="*/ 8764 w 8166683"/>
                          <a:gd name="connsiteY3-890" fmla="*/ 1634789 h 3099826"/>
                          <a:gd name="connsiteX4-891" fmla="*/ 451 w 8166683"/>
                          <a:gd name="connsiteY4-892" fmla="*/ 0 h 3099826"/>
                          <a:gd name="connsiteX5-893" fmla="*/ 4061168 w 8166683"/>
                          <a:gd name="connsiteY5-894" fmla="*/ 1438511 h 3099826"/>
                          <a:gd name="connsiteX6-895" fmla="*/ 8165849 w 8166683"/>
                          <a:gd name="connsiteY6-896" fmla="*/ 7337 h 309982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</a:cxnLst>
                        <a:rect l="l" t="t" r="r" b="b"/>
                        <a:pathLst>
                          <a:path w="8166683" h="3099826">
                            <a:moveTo>
                              <a:pt x="8165849" y="7337"/>
                            </a:moveTo>
                            <a:lnTo>
                              <a:pt x="8166683" y="1636654"/>
                            </a:lnTo>
                            <a:cubicBezTo>
                              <a:pt x="7917761" y="2728489"/>
                              <a:pt x="5475903" y="3100137"/>
                              <a:pt x="4116250" y="3099826"/>
                            </a:cubicBezTo>
                            <a:cubicBezTo>
                              <a:pt x="2756597" y="3099515"/>
                              <a:pt x="245424" y="2744647"/>
                              <a:pt x="8764" y="1634789"/>
                            </a:cubicBezTo>
                            <a:cubicBezTo>
                              <a:pt x="11928" y="1215900"/>
                              <a:pt x="-2713" y="418889"/>
                              <a:pt x="451" y="0"/>
                            </a:cubicBezTo>
                            <a:cubicBezTo>
                              <a:pt x="385485" y="953840"/>
                              <a:pt x="2700268" y="1437288"/>
                              <a:pt x="4061168" y="1438511"/>
                            </a:cubicBezTo>
                            <a:cubicBezTo>
                              <a:pt x="5422068" y="1439734"/>
                              <a:pt x="7793228" y="1089449"/>
                              <a:pt x="8165849" y="7337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                   </a:t>
                        </a: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5" name="Oval 314"/>
                      <p:cNvSpPr/>
                      <p:nvPr/>
                    </p:nvSpPr>
                    <p:spPr>
                      <a:xfrm>
                        <a:off x="1466704" y="2997075"/>
                        <a:ext cx="1769640" cy="619577"/>
                      </a:xfrm>
                      <a:prstGeom prst="ellipse">
                        <a:avLst/>
                      </a:pr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              </a:t>
                        </a: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1977616" y="3038475"/>
                      <a:ext cx="768409" cy="553944"/>
                      <a:chOff x="1968091" y="3022600"/>
                      <a:chExt cx="768409" cy="553944"/>
                    </a:xfrm>
                  </p:grpSpPr>
                  <p:grpSp>
                    <p:nvGrpSpPr>
                      <p:cNvPr id="295" name="Group 294"/>
                      <p:cNvGrpSpPr/>
                      <p:nvPr/>
                    </p:nvGrpSpPr>
                    <p:grpSpPr>
                      <a:xfrm>
                        <a:off x="2032000" y="3022600"/>
                        <a:ext cx="257175" cy="544419"/>
                        <a:chOff x="2441575" y="2479675"/>
                        <a:chExt cx="765175" cy="1028347"/>
                      </a:xfrm>
                    </p:grpSpPr>
                    <p:sp>
                      <p:nvSpPr>
                        <p:cNvPr id="312" name="Parallelogram 311"/>
                        <p:cNvSpPr/>
                        <p:nvPr/>
                      </p:nvSpPr>
                      <p:spPr>
                        <a:xfrm>
                          <a:off x="2441575" y="2479675"/>
                          <a:ext cx="765175" cy="1025525"/>
                        </a:xfrm>
                        <a:prstGeom prst="parallelogram">
                          <a:avLst>
                            <a:gd name="adj" fmla="val 62205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13" name="Parallelogram 312"/>
                        <p:cNvSpPr/>
                        <p:nvPr/>
                      </p:nvSpPr>
                      <p:spPr>
                        <a:xfrm>
                          <a:off x="2571751" y="2558697"/>
                          <a:ext cx="603250" cy="949325"/>
                        </a:xfrm>
                        <a:prstGeom prst="parallelogram">
                          <a:avLst>
                            <a:gd name="adj" fmla="val 72206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96" name="Group 295"/>
                      <p:cNvGrpSpPr/>
                      <p:nvPr/>
                    </p:nvGrpSpPr>
                    <p:grpSpPr>
                      <a:xfrm flipH="1">
                        <a:off x="2441575" y="3032125"/>
                        <a:ext cx="257175" cy="544419"/>
                        <a:chOff x="2441575" y="2479675"/>
                        <a:chExt cx="765175" cy="1028347"/>
                      </a:xfrm>
                    </p:grpSpPr>
                    <p:sp>
                      <p:nvSpPr>
                        <p:cNvPr id="310" name="Parallelogram 309"/>
                        <p:cNvSpPr/>
                        <p:nvPr/>
                      </p:nvSpPr>
                      <p:spPr>
                        <a:xfrm>
                          <a:off x="2441575" y="2479675"/>
                          <a:ext cx="765175" cy="1025525"/>
                        </a:xfrm>
                        <a:prstGeom prst="parallelogram">
                          <a:avLst>
                            <a:gd name="adj" fmla="val 62205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11" name="Parallelogram 310"/>
                        <p:cNvSpPr/>
                        <p:nvPr/>
                      </p:nvSpPr>
                      <p:spPr>
                        <a:xfrm>
                          <a:off x="2571751" y="2558697"/>
                          <a:ext cx="603250" cy="949325"/>
                        </a:xfrm>
                        <a:prstGeom prst="parallelogram">
                          <a:avLst>
                            <a:gd name="adj" fmla="val 72206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297" name="Parallelogram 296"/>
                      <p:cNvSpPr/>
                      <p:nvPr/>
                    </p:nvSpPr>
                    <p:spPr>
                      <a:xfrm flipV="1">
                        <a:off x="2057400" y="3130550"/>
                        <a:ext cx="625475" cy="60324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8" name="Parallelogram 297"/>
                      <p:cNvSpPr/>
                      <p:nvPr/>
                    </p:nvSpPr>
                    <p:spPr>
                      <a:xfrm rot="17056647">
                        <a:off x="2079626" y="3187701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9" name="Parallelogram 298"/>
                      <p:cNvSpPr/>
                      <p:nvPr/>
                    </p:nvSpPr>
                    <p:spPr>
                      <a:xfrm rot="17384936" flipV="1">
                        <a:off x="1990347" y="3141540"/>
                        <a:ext cx="95195" cy="50805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0" name="Parallelogram 299"/>
                      <p:cNvSpPr/>
                      <p:nvPr/>
                    </p:nvSpPr>
                    <p:spPr>
                      <a:xfrm>
                        <a:off x="2032000" y="3162300"/>
                        <a:ext cx="6508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1" name="Parallelogram 300"/>
                      <p:cNvSpPr/>
                      <p:nvPr/>
                    </p:nvSpPr>
                    <p:spPr>
                      <a:xfrm rot="4215064" flipH="1" flipV="1">
                        <a:off x="2627741" y="3146398"/>
                        <a:ext cx="9519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2" name="Parallelogram 301"/>
                      <p:cNvSpPr/>
                      <p:nvPr/>
                    </p:nvSpPr>
                    <p:spPr>
                      <a:xfrm rot="4492456">
                        <a:off x="2397126" y="3197226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303" name="Group 302"/>
                      <p:cNvGrpSpPr/>
                      <p:nvPr/>
                    </p:nvGrpSpPr>
                    <p:grpSpPr>
                      <a:xfrm>
                        <a:off x="1968091" y="3322545"/>
                        <a:ext cx="768409" cy="96354"/>
                        <a:chOff x="1968092" y="3319370"/>
                        <a:chExt cx="677104" cy="96354"/>
                      </a:xfrm>
                    </p:grpSpPr>
                    <p:sp>
                      <p:nvSpPr>
                        <p:cNvPr id="306" name="Parallelogram 305"/>
                        <p:cNvSpPr/>
                        <p:nvPr/>
                      </p:nvSpPr>
                      <p:spPr>
                        <a:xfrm flipV="1">
                          <a:off x="2012950" y="3330575"/>
                          <a:ext cx="625475" cy="60324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7" name="Parallelogram 306"/>
                        <p:cNvSpPr/>
                        <p:nvPr/>
                      </p:nvSpPr>
                      <p:spPr>
                        <a:xfrm rot="17384936" flipV="1">
                          <a:off x="1945897" y="3341565"/>
                          <a:ext cx="95195" cy="50805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8" name="Parallelogram 307"/>
                        <p:cNvSpPr/>
                        <p:nvPr/>
                      </p:nvSpPr>
                      <p:spPr>
                        <a:xfrm>
                          <a:off x="1987550" y="3362325"/>
                          <a:ext cx="650875" cy="45719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9" name="Parallelogram 308"/>
                        <p:cNvSpPr/>
                        <p:nvPr/>
                      </p:nvSpPr>
                      <p:spPr>
                        <a:xfrm rot="4215064" flipH="1" flipV="1">
                          <a:off x="2577455" y="3347983"/>
                          <a:ext cx="95195" cy="40287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04" name="Parallelogram 303"/>
                      <p:cNvSpPr/>
                      <p:nvPr/>
                    </p:nvSpPr>
                    <p:spPr>
                      <a:xfrm rot="4389628">
                        <a:off x="2495482" y="3370576"/>
                        <a:ext cx="160883" cy="55150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5" name="Parallelogram 304"/>
                      <p:cNvSpPr/>
                      <p:nvPr/>
                    </p:nvSpPr>
                    <p:spPr>
                      <a:xfrm rot="17068257">
                        <a:off x="2025651" y="3362326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</p:grpSp>
            <p:grpSp>
              <p:nvGrpSpPr>
                <p:cNvPr id="365" name="Group 364"/>
                <p:cNvGrpSpPr/>
                <p:nvPr/>
              </p:nvGrpSpPr>
              <p:grpSpPr>
                <a:xfrm>
                  <a:off x="6186618" y="4320744"/>
                  <a:ext cx="694976" cy="460529"/>
                  <a:chOff x="7493876" y="2774731"/>
                  <a:chExt cx="1481958" cy="894622"/>
                </a:xfrm>
              </p:grpSpPr>
              <p:sp>
                <p:nvSpPr>
                  <p:cNvPr id="366" name="Freeform 365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8" name="Group 36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69" name="Freeform 36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-1" fmla="*/ 3725333 w 4641485"/>
                        <a:gd name="connsiteY0-2" fmla="*/ 0 h 1049866"/>
                        <a:gd name="connsiteX1-3" fmla="*/ 4641485 w 4641485"/>
                        <a:gd name="connsiteY1-4" fmla="*/ 239402 h 1049866"/>
                        <a:gd name="connsiteX2-5" fmla="*/ 3962400 w 4641485"/>
                        <a:gd name="connsiteY2-6" fmla="*/ 541866 h 1049866"/>
                        <a:gd name="connsiteX3-7" fmla="*/ 3742267 w 4641485"/>
                        <a:gd name="connsiteY3-8" fmla="*/ 457200 h 1049866"/>
                        <a:gd name="connsiteX4-9" fmla="*/ 2269067 w 4641485"/>
                        <a:gd name="connsiteY4-10" fmla="*/ 1049866 h 1049866"/>
                        <a:gd name="connsiteX5-11" fmla="*/ 880533 w 4641485"/>
                        <a:gd name="connsiteY5-12" fmla="*/ 457200 h 1049866"/>
                        <a:gd name="connsiteX6-13" fmla="*/ 592667 w 4641485"/>
                        <a:gd name="connsiteY6-14" fmla="*/ 541866 h 1049866"/>
                        <a:gd name="connsiteX7-15" fmla="*/ 0 w 4641485"/>
                        <a:gd name="connsiteY7-16" fmla="*/ 254000 h 1049866"/>
                        <a:gd name="connsiteX8-17" fmla="*/ 880533 w 4641485"/>
                        <a:gd name="connsiteY8-18" fmla="*/ 16933 h 1049866"/>
                        <a:gd name="connsiteX9-19" fmla="*/ 2302933 w 4641485"/>
                        <a:gd name="connsiteY9-20" fmla="*/ 626533 h 1049866"/>
                        <a:gd name="connsiteX10-21" fmla="*/ 3725333 w 4641485"/>
                        <a:gd name="connsiteY10-22" fmla="*/ 0 h 1049866"/>
                        <a:gd name="connsiteX0-23" fmla="*/ 3756864 w 4673016"/>
                        <a:gd name="connsiteY0-24" fmla="*/ 0 h 1049866"/>
                        <a:gd name="connsiteX1-25" fmla="*/ 4673016 w 4673016"/>
                        <a:gd name="connsiteY1-26" fmla="*/ 239402 h 1049866"/>
                        <a:gd name="connsiteX2-27" fmla="*/ 3993931 w 4673016"/>
                        <a:gd name="connsiteY2-28" fmla="*/ 541866 h 1049866"/>
                        <a:gd name="connsiteX3-29" fmla="*/ 3773798 w 4673016"/>
                        <a:gd name="connsiteY3-30" fmla="*/ 457200 h 1049866"/>
                        <a:gd name="connsiteX4-31" fmla="*/ 2300598 w 4673016"/>
                        <a:gd name="connsiteY4-32" fmla="*/ 1049866 h 1049866"/>
                        <a:gd name="connsiteX5-33" fmla="*/ 912064 w 4673016"/>
                        <a:gd name="connsiteY5-34" fmla="*/ 457200 h 1049866"/>
                        <a:gd name="connsiteX6-35" fmla="*/ 624198 w 4673016"/>
                        <a:gd name="connsiteY6-36" fmla="*/ 541866 h 1049866"/>
                        <a:gd name="connsiteX7-37" fmla="*/ 0 w 4673016"/>
                        <a:gd name="connsiteY7-38" fmla="*/ 232979 h 1049866"/>
                        <a:gd name="connsiteX8-39" fmla="*/ 912064 w 4673016"/>
                        <a:gd name="connsiteY8-40" fmla="*/ 16933 h 1049866"/>
                        <a:gd name="connsiteX9-41" fmla="*/ 2334464 w 4673016"/>
                        <a:gd name="connsiteY9-42" fmla="*/ 626533 h 1049866"/>
                        <a:gd name="connsiteX10-43" fmla="*/ 3756864 w 4673016"/>
                        <a:gd name="connsiteY10-44" fmla="*/ 0 h 1049866"/>
                        <a:gd name="connsiteX0-45" fmla="*/ 3756864 w 4673016"/>
                        <a:gd name="connsiteY0-46" fmla="*/ 0 h 1049866"/>
                        <a:gd name="connsiteX1-47" fmla="*/ 4673016 w 4673016"/>
                        <a:gd name="connsiteY1-48" fmla="*/ 239402 h 1049866"/>
                        <a:gd name="connsiteX2-49" fmla="*/ 3993931 w 4673016"/>
                        <a:gd name="connsiteY2-50" fmla="*/ 541866 h 1049866"/>
                        <a:gd name="connsiteX3-51" fmla="*/ 3784308 w 4673016"/>
                        <a:gd name="connsiteY3-52" fmla="*/ 404648 h 1049866"/>
                        <a:gd name="connsiteX4-53" fmla="*/ 2300598 w 4673016"/>
                        <a:gd name="connsiteY4-54" fmla="*/ 1049866 h 1049866"/>
                        <a:gd name="connsiteX5-55" fmla="*/ 912064 w 4673016"/>
                        <a:gd name="connsiteY5-56" fmla="*/ 457200 h 1049866"/>
                        <a:gd name="connsiteX6-57" fmla="*/ 624198 w 4673016"/>
                        <a:gd name="connsiteY6-58" fmla="*/ 541866 h 1049866"/>
                        <a:gd name="connsiteX7-59" fmla="*/ 0 w 4673016"/>
                        <a:gd name="connsiteY7-60" fmla="*/ 232979 h 1049866"/>
                        <a:gd name="connsiteX8-61" fmla="*/ 912064 w 4673016"/>
                        <a:gd name="connsiteY8-62" fmla="*/ 16933 h 1049866"/>
                        <a:gd name="connsiteX9-63" fmla="*/ 2334464 w 4673016"/>
                        <a:gd name="connsiteY9-64" fmla="*/ 626533 h 1049866"/>
                        <a:gd name="connsiteX10-65" fmla="*/ 3756864 w 4673016"/>
                        <a:gd name="connsiteY10-66" fmla="*/ 0 h 1049866"/>
                        <a:gd name="connsiteX0-67" fmla="*/ 3756864 w 4673016"/>
                        <a:gd name="connsiteY0-68" fmla="*/ 0 h 1049866"/>
                        <a:gd name="connsiteX1-69" fmla="*/ 4673016 w 4673016"/>
                        <a:gd name="connsiteY1-70" fmla="*/ 239402 h 1049866"/>
                        <a:gd name="connsiteX2-71" fmla="*/ 3993931 w 4673016"/>
                        <a:gd name="connsiteY2-72" fmla="*/ 541866 h 1049866"/>
                        <a:gd name="connsiteX3-73" fmla="*/ 3794818 w 4673016"/>
                        <a:gd name="connsiteY3-74" fmla="*/ 436179 h 1049866"/>
                        <a:gd name="connsiteX4-75" fmla="*/ 2300598 w 4673016"/>
                        <a:gd name="connsiteY4-76" fmla="*/ 1049866 h 1049866"/>
                        <a:gd name="connsiteX5-77" fmla="*/ 912064 w 4673016"/>
                        <a:gd name="connsiteY5-78" fmla="*/ 457200 h 1049866"/>
                        <a:gd name="connsiteX6-79" fmla="*/ 624198 w 4673016"/>
                        <a:gd name="connsiteY6-80" fmla="*/ 541866 h 1049866"/>
                        <a:gd name="connsiteX7-81" fmla="*/ 0 w 4673016"/>
                        <a:gd name="connsiteY7-82" fmla="*/ 232979 h 1049866"/>
                        <a:gd name="connsiteX8-83" fmla="*/ 912064 w 4673016"/>
                        <a:gd name="connsiteY8-84" fmla="*/ 16933 h 1049866"/>
                        <a:gd name="connsiteX9-85" fmla="*/ 2334464 w 4673016"/>
                        <a:gd name="connsiteY9-86" fmla="*/ 626533 h 1049866"/>
                        <a:gd name="connsiteX10-87" fmla="*/ 3756864 w 4673016"/>
                        <a:gd name="connsiteY10-88" fmla="*/ 0 h 1049866"/>
                        <a:gd name="connsiteX0-89" fmla="*/ 3756864 w 4673016"/>
                        <a:gd name="connsiteY0-90" fmla="*/ 0 h 1049866"/>
                        <a:gd name="connsiteX1-91" fmla="*/ 4673016 w 4673016"/>
                        <a:gd name="connsiteY1-92" fmla="*/ 239402 h 1049866"/>
                        <a:gd name="connsiteX2-93" fmla="*/ 3993931 w 4673016"/>
                        <a:gd name="connsiteY2-94" fmla="*/ 541866 h 1049866"/>
                        <a:gd name="connsiteX3-95" fmla="*/ 3794818 w 4673016"/>
                        <a:gd name="connsiteY3-96" fmla="*/ 436179 h 1049866"/>
                        <a:gd name="connsiteX4-97" fmla="*/ 2300598 w 4673016"/>
                        <a:gd name="connsiteY4-98" fmla="*/ 1049866 h 1049866"/>
                        <a:gd name="connsiteX5-99" fmla="*/ 912064 w 4673016"/>
                        <a:gd name="connsiteY5-100" fmla="*/ 457200 h 1049866"/>
                        <a:gd name="connsiteX6-101" fmla="*/ 624198 w 4673016"/>
                        <a:gd name="connsiteY6-102" fmla="*/ 541866 h 1049866"/>
                        <a:gd name="connsiteX7-103" fmla="*/ 0 w 4673016"/>
                        <a:gd name="connsiteY7-104" fmla="*/ 232979 h 1049866"/>
                        <a:gd name="connsiteX8-105" fmla="*/ 912064 w 4673016"/>
                        <a:gd name="connsiteY8-106" fmla="*/ 16933 h 1049866"/>
                        <a:gd name="connsiteX9-107" fmla="*/ 2323954 w 4673016"/>
                        <a:gd name="connsiteY9-108" fmla="*/ 616023 h 1049866"/>
                        <a:gd name="connsiteX10-109" fmla="*/ 3756864 w 4673016"/>
                        <a:gd name="connsiteY10-110" fmla="*/ 0 h 1049866"/>
                        <a:gd name="connsiteX0-111" fmla="*/ 3756864 w 4673016"/>
                        <a:gd name="connsiteY0-112" fmla="*/ 0 h 1049866"/>
                        <a:gd name="connsiteX1-113" fmla="*/ 4673016 w 4673016"/>
                        <a:gd name="connsiteY1-114" fmla="*/ 239402 h 1049866"/>
                        <a:gd name="connsiteX2-115" fmla="*/ 3993931 w 4673016"/>
                        <a:gd name="connsiteY2-116" fmla="*/ 541866 h 1049866"/>
                        <a:gd name="connsiteX3-117" fmla="*/ 3794818 w 4673016"/>
                        <a:gd name="connsiteY3-118" fmla="*/ 436179 h 1049866"/>
                        <a:gd name="connsiteX4-119" fmla="*/ 2300598 w 4673016"/>
                        <a:gd name="connsiteY4-120" fmla="*/ 1049866 h 1049866"/>
                        <a:gd name="connsiteX5-121" fmla="*/ 912064 w 4673016"/>
                        <a:gd name="connsiteY5-122" fmla="*/ 457200 h 1049866"/>
                        <a:gd name="connsiteX6-123" fmla="*/ 624198 w 4673016"/>
                        <a:gd name="connsiteY6-124" fmla="*/ 541866 h 1049866"/>
                        <a:gd name="connsiteX7-125" fmla="*/ 0 w 4673016"/>
                        <a:gd name="connsiteY7-126" fmla="*/ 275021 h 1049866"/>
                        <a:gd name="connsiteX8-127" fmla="*/ 912064 w 4673016"/>
                        <a:gd name="connsiteY8-128" fmla="*/ 16933 h 1049866"/>
                        <a:gd name="connsiteX9-129" fmla="*/ 2323954 w 4673016"/>
                        <a:gd name="connsiteY9-130" fmla="*/ 616023 h 1049866"/>
                        <a:gd name="connsiteX10-131" fmla="*/ 3756864 w 4673016"/>
                        <a:gd name="connsiteY10-132" fmla="*/ 0 h 1049866"/>
                        <a:gd name="connsiteX0-133" fmla="*/ 3756864 w 4673016"/>
                        <a:gd name="connsiteY0-134" fmla="*/ 0 h 1049866"/>
                        <a:gd name="connsiteX1-135" fmla="*/ 4673016 w 4673016"/>
                        <a:gd name="connsiteY1-136" fmla="*/ 239402 h 1049866"/>
                        <a:gd name="connsiteX2-137" fmla="*/ 3993931 w 4673016"/>
                        <a:gd name="connsiteY2-138" fmla="*/ 541866 h 1049866"/>
                        <a:gd name="connsiteX3-139" fmla="*/ 3815839 w 4673016"/>
                        <a:gd name="connsiteY3-140" fmla="*/ 467710 h 1049866"/>
                        <a:gd name="connsiteX4-141" fmla="*/ 2300598 w 4673016"/>
                        <a:gd name="connsiteY4-142" fmla="*/ 1049866 h 1049866"/>
                        <a:gd name="connsiteX5-143" fmla="*/ 912064 w 4673016"/>
                        <a:gd name="connsiteY5-144" fmla="*/ 457200 h 1049866"/>
                        <a:gd name="connsiteX6-145" fmla="*/ 624198 w 4673016"/>
                        <a:gd name="connsiteY6-146" fmla="*/ 541866 h 1049866"/>
                        <a:gd name="connsiteX7-147" fmla="*/ 0 w 4673016"/>
                        <a:gd name="connsiteY7-148" fmla="*/ 275021 h 1049866"/>
                        <a:gd name="connsiteX8-149" fmla="*/ 912064 w 4673016"/>
                        <a:gd name="connsiteY8-150" fmla="*/ 16933 h 1049866"/>
                        <a:gd name="connsiteX9-151" fmla="*/ 2323954 w 4673016"/>
                        <a:gd name="connsiteY9-152" fmla="*/ 616023 h 1049866"/>
                        <a:gd name="connsiteX10-153" fmla="*/ 3756864 w 4673016"/>
                        <a:gd name="connsiteY10-154" fmla="*/ 0 h 104986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Freeform 370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Freeform 37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-1" fmla="*/ 168165 w 3731172"/>
                        <a:gd name="connsiteY0-2" fmla="*/ 73572 h 1418896"/>
                        <a:gd name="connsiteX1-3" fmla="*/ 451945 w 3731172"/>
                        <a:gd name="connsiteY1-4" fmla="*/ 0 h 1418896"/>
                        <a:gd name="connsiteX2-5" fmla="*/ 1881352 w 3731172"/>
                        <a:gd name="connsiteY2-6" fmla="*/ 599089 h 1418896"/>
                        <a:gd name="connsiteX3-7" fmla="*/ 3363310 w 3731172"/>
                        <a:gd name="connsiteY3-8" fmla="*/ 0 h 1418896"/>
                        <a:gd name="connsiteX4-9" fmla="*/ 3584027 w 3731172"/>
                        <a:gd name="connsiteY4-10" fmla="*/ 73572 h 1418896"/>
                        <a:gd name="connsiteX5-11" fmla="*/ 2627586 w 3731172"/>
                        <a:gd name="connsiteY5-12" fmla="*/ 441434 h 1418896"/>
                        <a:gd name="connsiteX6-13" fmla="*/ 2596055 w 3731172"/>
                        <a:gd name="connsiteY6-14" fmla="*/ 914400 h 1418896"/>
                        <a:gd name="connsiteX7-15" fmla="*/ 3731172 w 3731172"/>
                        <a:gd name="connsiteY7-16" fmla="*/ 1345324 h 1418896"/>
                        <a:gd name="connsiteX8-17" fmla="*/ 3447393 w 3731172"/>
                        <a:gd name="connsiteY8-18" fmla="*/ 1408386 h 1418896"/>
                        <a:gd name="connsiteX9-19" fmla="*/ 1870841 w 3731172"/>
                        <a:gd name="connsiteY9-20" fmla="*/ 746234 h 1418896"/>
                        <a:gd name="connsiteX10-21" fmla="*/ 262758 w 3731172"/>
                        <a:gd name="connsiteY10-22" fmla="*/ 1418896 h 1418896"/>
                        <a:gd name="connsiteX11-23" fmla="*/ 0 w 3731172"/>
                        <a:gd name="connsiteY11-24" fmla="*/ 1324303 h 1418896"/>
                        <a:gd name="connsiteX12-25" fmla="*/ 1145627 w 3731172"/>
                        <a:gd name="connsiteY12-26" fmla="*/ 882869 h 1418896"/>
                        <a:gd name="connsiteX13-27" fmla="*/ 1114096 w 3731172"/>
                        <a:gd name="connsiteY13-28" fmla="*/ 409903 h 1418896"/>
                        <a:gd name="connsiteX14-29" fmla="*/ 441434 w 3731172"/>
                        <a:gd name="connsiteY14-30" fmla="*/ 10510 h 1418896"/>
                        <a:gd name="connsiteX15-31" fmla="*/ 441434 w 3731172"/>
                        <a:gd name="connsiteY15-32" fmla="*/ 10510 h 1418896"/>
                        <a:gd name="connsiteX0-33" fmla="*/ 168165 w 3731172"/>
                        <a:gd name="connsiteY0-34" fmla="*/ 73572 h 1418896"/>
                        <a:gd name="connsiteX1-35" fmla="*/ 451945 w 3731172"/>
                        <a:gd name="connsiteY1-36" fmla="*/ 0 h 1418896"/>
                        <a:gd name="connsiteX2-37" fmla="*/ 1881352 w 3731172"/>
                        <a:gd name="connsiteY2-38" fmla="*/ 599089 h 1418896"/>
                        <a:gd name="connsiteX3-39" fmla="*/ 3363310 w 3731172"/>
                        <a:gd name="connsiteY3-40" fmla="*/ 0 h 1418896"/>
                        <a:gd name="connsiteX4-41" fmla="*/ 3584027 w 3731172"/>
                        <a:gd name="connsiteY4-42" fmla="*/ 73572 h 1418896"/>
                        <a:gd name="connsiteX5-43" fmla="*/ 2627586 w 3731172"/>
                        <a:gd name="connsiteY5-44" fmla="*/ 441434 h 1418896"/>
                        <a:gd name="connsiteX6-45" fmla="*/ 2596055 w 3731172"/>
                        <a:gd name="connsiteY6-46" fmla="*/ 914400 h 1418896"/>
                        <a:gd name="connsiteX7-47" fmla="*/ 3731172 w 3731172"/>
                        <a:gd name="connsiteY7-48" fmla="*/ 1345324 h 1418896"/>
                        <a:gd name="connsiteX8-49" fmla="*/ 3447393 w 3731172"/>
                        <a:gd name="connsiteY8-50" fmla="*/ 1408386 h 1418896"/>
                        <a:gd name="connsiteX9-51" fmla="*/ 1870841 w 3731172"/>
                        <a:gd name="connsiteY9-52" fmla="*/ 746234 h 1418896"/>
                        <a:gd name="connsiteX10-53" fmla="*/ 262758 w 3731172"/>
                        <a:gd name="connsiteY10-54" fmla="*/ 1418896 h 1418896"/>
                        <a:gd name="connsiteX11-55" fmla="*/ 0 w 3731172"/>
                        <a:gd name="connsiteY11-56" fmla="*/ 1324303 h 1418896"/>
                        <a:gd name="connsiteX12-57" fmla="*/ 1145627 w 3731172"/>
                        <a:gd name="connsiteY12-58" fmla="*/ 882869 h 1418896"/>
                        <a:gd name="connsiteX13-59" fmla="*/ 1114096 w 3731172"/>
                        <a:gd name="connsiteY13-60" fmla="*/ 409903 h 1418896"/>
                        <a:gd name="connsiteX14-61" fmla="*/ 441434 w 3731172"/>
                        <a:gd name="connsiteY14-62" fmla="*/ 10510 h 1418896"/>
                        <a:gd name="connsiteX0-63" fmla="*/ 168165 w 3731172"/>
                        <a:gd name="connsiteY0-64" fmla="*/ 73572 h 1418896"/>
                        <a:gd name="connsiteX1-65" fmla="*/ 451945 w 3731172"/>
                        <a:gd name="connsiteY1-66" fmla="*/ 0 h 1418896"/>
                        <a:gd name="connsiteX2-67" fmla="*/ 1881352 w 3731172"/>
                        <a:gd name="connsiteY2-68" fmla="*/ 599089 h 1418896"/>
                        <a:gd name="connsiteX3-69" fmla="*/ 3363310 w 3731172"/>
                        <a:gd name="connsiteY3-70" fmla="*/ 0 h 1418896"/>
                        <a:gd name="connsiteX4-71" fmla="*/ 3584027 w 3731172"/>
                        <a:gd name="connsiteY4-72" fmla="*/ 73572 h 1418896"/>
                        <a:gd name="connsiteX5-73" fmla="*/ 2627586 w 3731172"/>
                        <a:gd name="connsiteY5-74" fmla="*/ 441434 h 1418896"/>
                        <a:gd name="connsiteX6-75" fmla="*/ 2596055 w 3731172"/>
                        <a:gd name="connsiteY6-76" fmla="*/ 914400 h 1418896"/>
                        <a:gd name="connsiteX7-77" fmla="*/ 3731172 w 3731172"/>
                        <a:gd name="connsiteY7-78" fmla="*/ 1345324 h 1418896"/>
                        <a:gd name="connsiteX8-79" fmla="*/ 3447393 w 3731172"/>
                        <a:gd name="connsiteY8-80" fmla="*/ 1408386 h 1418896"/>
                        <a:gd name="connsiteX9-81" fmla="*/ 1870841 w 3731172"/>
                        <a:gd name="connsiteY9-82" fmla="*/ 746234 h 1418896"/>
                        <a:gd name="connsiteX10-83" fmla="*/ 262758 w 3731172"/>
                        <a:gd name="connsiteY10-84" fmla="*/ 1418896 h 1418896"/>
                        <a:gd name="connsiteX11-85" fmla="*/ 0 w 3731172"/>
                        <a:gd name="connsiteY11-86" fmla="*/ 1324303 h 1418896"/>
                        <a:gd name="connsiteX12-87" fmla="*/ 1145627 w 3731172"/>
                        <a:gd name="connsiteY12-88" fmla="*/ 882869 h 1418896"/>
                        <a:gd name="connsiteX13-89" fmla="*/ 1114096 w 3731172"/>
                        <a:gd name="connsiteY13-90" fmla="*/ 409903 h 1418896"/>
                        <a:gd name="connsiteX14-91" fmla="*/ 357351 w 3731172"/>
                        <a:gd name="connsiteY14-92" fmla="*/ 115613 h 1418896"/>
                        <a:gd name="connsiteX0-93" fmla="*/ 168165 w 3731172"/>
                        <a:gd name="connsiteY0-94" fmla="*/ 73572 h 1418896"/>
                        <a:gd name="connsiteX1-95" fmla="*/ 451945 w 3731172"/>
                        <a:gd name="connsiteY1-96" fmla="*/ 0 h 1418896"/>
                        <a:gd name="connsiteX2-97" fmla="*/ 1881352 w 3731172"/>
                        <a:gd name="connsiteY2-98" fmla="*/ 599089 h 1418896"/>
                        <a:gd name="connsiteX3-99" fmla="*/ 3363310 w 3731172"/>
                        <a:gd name="connsiteY3-100" fmla="*/ 0 h 1418896"/>
                        <a:gd name="connsiteX4-101" fmla="*/ 3584027 w 3731172"/>
                        <a:gd name="connsiteY4-102" fmla="*/ 73572 h 1418896"/>
                        <a:gd name="connsiteX5-103" fmla="*/ 2627586 w 3731172"/>
                        <a:gd name="connsiteY5-104" fmla="*/ 441434 h 1418896"/>
                        <a:gd name="connsiteX6-105" fmla="*/ 2596055 w 3731172"/>
                        <a:gd name="connsiteY6-106" fmla="*/ 914400 h 1418896"/>
                        <a:gd name="connsiteX7-107" fmla="*/ 3731172 w 3731172"/>
                        <a:gd name="connsiteY7-108" fmla="*/ 1345324 h 1418896"/>
                        <a:gd name="connsiteX8-109" fmla="*/ 3447393 w 3731172"/>
                        <a:gd name="connsiteY8-110" fmla="*/ 1408386 h 1418896"/>
                        <a:gd name="connsiteX9-111" fmla="*/ 1870841 w 3731172"/>
                        <a:gd name="connsiteY9-112" fmla="*/ 746234 h 1418896"/>
                        <a:gd name="connsiteX10-113" fmla="*/ 262758 w 3731172"/>
                        <a:gd name="connsiteY10-114" fmla="*/ 1418896 h 1418896"/>
                        <a:gd name="connsiteX11-115" fmla="*/ 0 w 3731172"/>
                        <a:gd name="connsiteY11-116" fmla="*/ 1324303 h 1418896"/>
                        <a:gd name="connsiteX12-117" fmla="*/ 1145627 w 3731172"/>
                        <a:gd name="connsiteY12-118" fmla="*/ 882869 h 1418896"/>
                        <a:gd name="connsiteX13-119" fmla="*/ 1114096 w 3731172"/>
                        <a:gd name="connsiteY13-120" fmla="*/ 409903 h 1418896"/>
                        <a:gd name="connsiteX14-121" fmla="*/ 147144 w 3731172"/>
                        <a:gd name="connsiteY14-122" fmla="*/ 63061 h 1418896"/>
                        <a:gd name="connsiteX0-123" fmla="*/ 168165 w 3731172"/>
                        <a:gd name="connsiteY0-124" fmla="*/ 73572 h 1418896"/>
                        <a:gd name="connsiteX1-125" fmla="*/ 451945 w 3731172"/>
                        <a:gd name="connsiteY1-126" fmla="*/ 0 h 1418896"/>
                        <a:gd name="connsiteX2-127" fmla="*/ 1881352 w 3731172"/>
                        <a:gd name="connsiteY2-128" fmla="*/ 599089 h 1418896"/>
                        <a:gd name="connsiteX3-129" fmla="*/ 3363310 w 3731172"/>
                        <a:gd name="connsiteY3-130" fmla="*/ 0 h 1418896"/>
                        <a:gd name="connsiteX4-131" fmla="*/ 3584027 w 3731172"/>
                        <a:gd name="connsiteY4-132" fmla="*/ 73572 h 1418896"/>
                        <a:gd name="connsiteX5-133" fmla="*/ 2627586 w 3731172"/>
                        <a:gd name="connsiteY5-134" fmla="*/ 441434 h 1418896"/>
                        <a:gd name="connsiteX6-135" fmla="*/ 2596055 w 3731172"/>
                        <a:gd name="connsiteY6-136" fmla="*/ 914400 h 1418896"/>
                        <a:gd name="connsiteX7-137" fmla="*/ 3731172 w 3731172"/>
                        <a:gd name="connsiteY7-138" fmla="*/ 1345324 h 1418896"/>
                        <a:gd name="connsiteX8-139" fmla="*/ 3447393 w 3731172"/>
                        <a:gd name="connsiteY8-140" fmla="*/ 1408386 h 1418896"/>
                        <a:gd name="connsiteX9-141" fmla="*/ 1870841 w 3731172"/>
                        <a:gd name="connsiteY9-142" fmla="*/ 746234 h 1418896"/>
                        <a:gd name="connsiteX10-143" fmla="*/ 262758 w 3731172"/>
                        <a:gd name="connsiteY10-144" fmla="*/ 1418896 h 1418896"/>
                        <a:gd name="connsiteX11-145" fmla="*/ 0 w 3731172"/>
                        <a:gd name="connsiteY11-146" fmla="*/ 1324303 h 1418896"/>
                        <a:gd name="connsiteX12-147" fmla="*/ 1145627 w 3731172"/>
                        <a:gd name="connsiteY12-148" fmla="*/ 882869 h 1418896"/>
                        <a:gd name="connsiteX13-149" fmla="*/ 1114096 w 3731172"/>
                        <a:gd name="connsiteY13-150" fmla="*/ 420413 h 1418896"/>
                        <a:gd name="connsiteX14-151" fmla="*/ 147144 w 3731172"/>
                        <a:gd name="connsiteY14-152" fmla="*/ 63061 h 1418896"/>
                        <a:gd name="connsiteX0-153" fmla="*/ 168165 w 3731172"/>
                        <a:gd name="connsiteY0-154" fmla="*/ 73572 h 1418896"/>
                        <a:gd name="connsiteX1-155" fmla="*/ 451945 w 3731172"/>
                        <a:gd name="connsiteY1-156" fmla="*/ 0 h 1418896"/>
                        <a:gd name="connsiteX2-157" fmla="*/ 1881352 w 3731172"/>
                        <a:gd name="connsiteY2-158" fmla="*/ 599089 h 1418896"/>
                        <a:gd name="connsiteX3-159" fmla="*/ 3363310 w 3731172"/>
                        <a:gd name="connsiteY3-160" fmla="*/ 0 h 1418896"/>
                        <a:gd name="connsiteX4-161" fmla="*/ 3584027 w 3731172"/>
                        <a:gd name="connsiteY4-162" fmla="*/ 73572 h 1418896"/>
                        <a:gd name="connsiteX5-163" fmla="*/ 2627586 w 3731172"/>
                        <a:gd name="connsiteY5-164" fmla="*/ 441434 h 1418896"/>
                        <a:gd name="connsiteX6-165" fmla="*/ 2596055 w 3731172"/>
                        <a:gd name="connsiteY6-166" fmla="*/ 914400 h 1418896"/>
                        <a:gd name="connsiteX7-167" fmla="*/ 3731172 w 3731172"/>
                        <a:gd name="connsiteY7-168" fmla="*/ 1345324 h 1418896"/>
                        <a:gd name="connsiteX8-169" fmla="*/ 3447393 w 3731172"/>
                        <a:gd name="connsiteY8-170" fmla="*/ 1408386 h 1418896"/>
                        <a:gd name="connsiteX9-171" fmla="*/ 1870841 w 3731172"/>
                        <a:gd name="connsiteY9-172" fmla="*/ 746234 h 1418896"/>
                        <a:gd name="connsiteX10-173" fmla="*/ 262758 w 3731172"/>
                        <a:gd name="connsiteY10-174" fmla="*/ 1418896 h 1418896"/>
                        <a:gd name="connsiteX11-175" fmla="*/ 0 w 3731172"/>
                        <a:gd name="connsiteY11-176" fmla="*/ 1324303 h 1418896"/>
                        <a:gd name="connsiteX12-177" fmla="*/ 1145627 w 3731172"/>
                        <a:gd name="connsiteY12-178" fmla="*/ 882869 h 1418896"/>
                        <a:gd name="connsiteX13-179" fmla="*/ 1114096 w 3731172"/>
                        <a:gd name="connsiteY13-180" fmla="*/ 420413 h 1418896"/>
                        <a:gd name="connsiteX14-181" fmla="*/ 189185 w 3731172"/>
                        <a:gd name="connsiteY14-182" fmla="*/ 84081 h 1418896"/>
                        <a:gd name="connsiteX0-183" fmla="*/ 168165 w 3731172"/>
                        <a:gd name="connsiteY0-184" fmla="*/ 73572 h 1418896"/>
                        <a:gd name="connsiteX1-185" fmla="*/ 451945 w 3731172"/>
                        <a:gd name="connsiteY1-186" fmla="*/ 0 h 1418896"/>
                        <a:gd name="connsiteX2-187" fmla="*/ 1881352 w 3731172"/>
                        <a:gd name="connsiteY2-188" fmla="*/ 599089 h 1418896"/>
                        <a:gd name="connsiteX3-189" fmla="*/ 3363310 w 3731172"/>
                        <a:gd name="connsiteY3-190" fmla="*/ 0 h 1418896"/>
                        <a:gd name="connsiteX4-191" fmla="*/ 3584027 w 3731172"/>
                        <a:gd name="connsiteY4-192" fmla="*/ 73572 h 1418896"/>
                        <a:gd name="connsiteX5-193" fmla="*/ 2627586 w 3731172"/>
                        <a:gd name="connsiteY5-194" fmla="*/ 441434 h 1418896"/>
                        <a:gd name="connsiteX6-195" fmla="*/ 2596055 w 3731172"/>
                        <a:gd name="connsiteY6-196" fmla="*/ 914400 h 1418896"/>
                        <a:gd name="connsiteX7-197" fmla="*/ 3731172 w 3731172"/>
                        <a:gd name="connsiteY7-198" fmla="*/ 1345324 h 1418896"/>
                        <a:gd name="connsiteX8-199" fmla="*/ 3447393 w 3731172"/>
                        <a:gd name="connsiteY8-200" fmla="*/ 1408386 h 1418896"/>
                        <a:gd name="connsiteX9-201" fmla="*/ 1870841 w 3731172"/>
                        <a:gd name="connsiteY9-202" fmla="*/ 746234 h 1418896"/>
                        <a:gd name="connsiteX10-203" fmla="*/ 262758 w 3731172"/>
                        <a:gd name="connsiteY10-204" fmla="*/ 1418896 h 1418896"/>
                        <a:gd name="connsiteX11-205" fmla="*/ 0 w 3731172"/>
                        <a:gd name="connsiteY11-206" fmla="*/ 1324303 h 1418896"/>
                        <a:gd name="connsiteX12-207" fmla="*/ 1145627 w 3731172"/>
                        <a:gd name="connsiteY12-208" fmla="*/ 882869 h 1418896"/>
                        <a:gd name="connsiteX13-209" fmla="*/ 1114096 w 3731172"/>
                        <a:gd name="connsiteY13-210" fmla="*/ 420413 h 1418896"/>
                        <a:gd name="connsiteX14-211" fmla="*/ 189185 w 3731172"/>
                        <a:gd name="connsiteY14-212" fmla="*/ 84081 h 1418896"/>
                        <a:gd name="connsiteX15-213" fmla="*/ 168165 w 3731172"/>
                        <a:gd name="connsiteY15-214" fmla="*/ 73572 h 1418896"/>
                        <a:gd name="connsiteX0-215" fmla="*/ 168165 w 3731172"/>
                        <a:gd name="connsiteY0-216" fmla="*/ 73572 h 1418896"/>
                        <a:gd name="connsiteX1-217" fmla="*/ 451945 w 3731172"/>
                        <a:gd name="connsiteY1-218" fmla="*/ 0 h 1418896"/>
                        <a:gd name="connsiteX2-219" fmla="*/ 1881352 w 3731172"/>
                        <a:gd name="connsiteY2-220" fmla="*/ 599089 h 1418896"/>
                        <a:gd name="connsiteX3-221" fmla="*/ 3363310 w 3731172"/>
                        <a:gd name="connsiteY3-222" fmla="*/ 0 h 1418896"/>
                        <a:gd name="connsiteX4-223" fmla="*/ 3584027 w 3731172"/>
                        <a:gd name="connsiteY4-224" fmla="*/ 73572 h 1418896"/>
                        <a:gd name="connsiteX5-225" fmla="*/ 2627586 w 3731172"/>
                        <a:gd name="connsiteY5-226" fmla="*/ 441434 h 1418896"/>
                        <a:gd name="connsiteX6-227" fmla="*/ 2596055 w 3731172"/>
                        <a:gd name="connsiteY6-228" fmla="*/ 914400 h 1418896"/>
                        <a:gd name="connsiteX7-229" fmla="*/ 3731172 w 3731172"/>
                        <a:gd name="connsiteY7-230" fmla="*/ 1345324 h 1418896"/>
                        <a:gd name="connsiteX8-231" fmla="*/ 3447393 w 3731172"/>
                        <a:gd name="connsiteY8-232" fmla="*/ 1408386 h 1418896"/>
                        <a:gd name="connsiteX9-233" fmla="*/ 1870841 w 3731172"/>
                        <a:gd name="connsiteY9-234" fmla="*/ 746234 h 1418896"/>
                        <a:gd name="connsiteX10-235" fmla="*/ 262758 w 3731172"/>
                        <a:gd name="connsiteY10-236" fmla="*/ 1418896 h 1418896"/>
                        <a:gd name="connsiteX11-237" fmla="*/ 0 w 3731172"/>
                        <a:gd name="connsiteY11-238" fmla="*/ 1324303 h 1418896"/>
                        <a:gd name="connsiteX12-239" fmla="*/ 1145627 w 3731172"/>
                        <a:gd name="connsiteY12-240" fmla="*/ 882869 h 1418896"/>
                        <a:gd name="connsiteX13-241" fmla="*/ 1156137 w 3731172"/>
                        <a:gd name="connsiteY13-242" fmla="*/ 441434 h 1418896"/>
                        <a:gd name="connsiteX14-243" fmla="*/ 189185 w 3731172"/>
                        <a:gd name="connsiteY14-244" fmla="*/ 84081 h 1418896"/>
                        <a:gd name="connsiteX15-245" fmla="*/ 168165 w 3731172"/>
                        <a:gd name="connsiteY15-246" fmla="*/ 73572 h 1418896"/>
                        <a:gd name="connsiteX0-247" fmla="*/ 168165 w 3731172"/>
                        <a:gd name="connsiteY0-248" fmla="*/ 73572 h 1418896"/>
                        <a:gd name="connsiteX1-249" fmla="*/ 451945 w 3731172"/>
                        <a:gd name="connsiteY1-250" fmla="*/ 0 h 1418896"/>
                        <a:gd name="connsiteX2-251" fmla="*/ 1881352 w 3731172"/>
                        <a:gd name="connsiteY2-252" fmla="*/ 599089 h 1418896"/>
                        <a:gd name="connsiteX3-253" fmla="*/ 3363310 w 3731172"/>
                        <a:gd name="connsiteY3-254" fmla="*/ 0 h 1418896"/>
                        <a:gd name="connsiteX4-255" fmla="*/ 3584027 w 3731172"/>
                        <a:gd name="connsiteY4-256" fmla="*/ 73572 h 1418896"/>
                        <a:gd name="connsiteX5-257" fmla="*/ 2627586 w 3731172"/>
                        <a:gd name="connsiteY5-258" fmla="*/ 441434 h 1418896"/>
                        <a:gd name="connsiteX6-259" fmla="*/ 2596055 w 3731172"/>
                        <a:gd name="connsiteY6-260" fmla="*/ 914400 h 1418896"/>
                        <a:gd name="connsiteX7-261" fmla="*/ 3731172 w 3731172"/>
                        <a:gd name="connsiteY7-262" fmla="*/ 1345324 h 1418896"/>
                        <a:gd name="connsiteX8-263" fmla="*/ 3447393 w 3731172"/>
                        <a:gd name="connsiteY8-264" fmla="*/ 1408386 h 1418896"/>
                        <a:gd name="connsiteX9-265" fmla="*/ 1870841 w 3731172"/>
                        <a:gd name="connsiteY9-266" fmla="*/ 746234 h 1418896"/>
                        <a:gd name="connsiteX10-267" fmla="*/ 262758 w 3731172"/>
                        <a:gd name="connsiteY10-268" fmla="*/ 1418896 h 1418896"/>
                        <a:gd name="connsiteX11-269" fmla="*/ 0 w 3731172"/>
                        <a:gd name="connsiteY11-270" fmla="*/ 1324303 h 1418896"/>
                        <a:gd name="connsiteX12-271" fmla="*/ 1145627 w 3731172"/>
                        <a:gd name="connsiteY12-272" fmla="*/ 882869 h 1418896"/>
                        <a:gd name="connsiteX13-273" fmla="*/ 1145626 w 3731172"/>
                        <a:gd name="connsiteY13-274" fmla="*/ 451945 h 1418896"/>
                        <a:gd name="connsiteX14-275" fmla="*/ 189185 w 3731172"/>
                        <a:gd name="connsiteY14-276" fmla="*/ 84081 h 1418896"/>
                        <a:gd name="connsiteX15-277" fmla="*/ 168165 w 3731172"/>
                        <a:gd name="connsiteY15-278" fmla="*/ 73572 h 1418896"/>
                        <a:gd name="connsiteX0-279" fmla="*/ 168165 w 3731172"/>
                        <a:gd name="connsiteY0-280" fmla="*/ 73572 h 1418896"/>
                        <a:gd name="connsiteX1-281" fmla="*/ 451945 w 3731172"/>
                        <a:gd name="connsiteY1-282" fmla="*/ 0 h 1418896"/>
                        <a:gd name="connsiteX2-283" fmla="*/ 1881352 w 3731172"/>
                        <a:gd name="connsiteY2-284" fmla="*/ 599089 h 1418896"/>
                        <a:gd name="connsiteX3-285" fmla="*/ 3363310 w 3731172"/>
                        <a:gd name="connsiteY3-286" fmla="*/ 0 h 1418896"/>
                        <a:gd name="connsiteX4-287" fmla="*/ 3584027 w 3731172"/>
                        <a:gd name="connsiteY4-288" fmla="*/ 73572 h 1418896"/>
                        <a:gd name="connsiteX5-289" fmla="*/ 2627586 w 3731172"/>
                        <a:gd name="connsiteY5-290" fmla="*/ 441434 h 1418896"/>
                        <a:gd name="connsiteX6-291" fmla="*/ 2596055 w 3731172"/>
                        <a:gd name="connsiteY6-292" fmla="*/ 914400 h 1418896"/>
                        <a:gd name="connsiteX7-293" fmla="*/ 3731172 w 3731172"/>
                        <a:gd name="connsiteY7-294" fmla="*/ 1345324 h 1418896"/>
                        <a:gd name="connsiteX8-295" fmla="*/ 3447393 w 3731172"/>
                        <a:gd name="connsiteY8-296" fmla="*/ 1408386 h 1418896"/>
                        <a:gd name="connsiteX9-297" fmla="*/ 1870841 w 3731172"/>
                        <a:gd name="connsiteY9-298" fmla="*/ 746234 h 1418896"/>
                        <a:gd name="connsiteX10-299" fmla="*/ 262758 w 3731172"/>
                        <a:gd name="connsiteY10-300" fmla="*/ 1418896 h 1418896"/>
                        <a:gd name="connsiteX11-301" fmla="*/ 0 w 3731172"/>
                        <a:gd name="connsiteY11-302" fmla="*/ 1324303 h 1418896"/>
                        <a:gd name="connsiteX12-303" fmla="*/ 1145627 w 3731172"/>
                        <a:gd name="connsiteY12-304" fmla="*/ 903890 h 1418896"/>
                        <a:gd name="connsiteX13-305" fmla="*/ 1145626 w 3731172"/>
                        <a:gd name="connsiteY13-306" fmla="*/ 451945 h 1418896"/>
                        <a:gd name="connsiteX14-307" fmla="*/ 189185 w 3731172"/>
                        <a:gd name="connsiteY14-308" fmla="*/ 84081 h 1418896"/>
                        <a:gd name="connsiteX15-309" fmla="*/ 168165 w 3731172"/>
                        <a:gd name="connsiteY15-310" fmla="*/ 73572 h 1418896"/>
                        <a:gd name="connsiteX0-311" fmla="*/ 147144 w 3710151"/>
                        <a:gd name="connsiteY0-312" fmla="*/ 73572 h 1418896"/>
                        <a:gd name="connsiteX1-313" fmla="*/ 430924 w 3710151"/>
                        <a:gd name="connsiteY1-314" fmla="*/ 0 h 1418896"/>
                        <a:gd name="connsiteX2-315" fmla="*/ 1860331 w 3710151"/>
                        <a:gd name="connsiteY2-316" fmla="*/ 599089 h 1418896"/>
                        <a:gd name="connsiteX3-317" fmla="*/ 3342289 w 3710151"/>
                        <a:gd name="connsiteY3-318" fmla="*/ 0 h 1418896"/>
                        <a:gd name="connsiteX4-319" fmla="*/ 3563006 w 3710151"/>
                        <a:gd name="connsiteY4-320" fmla="*/ 73572 h 1418896"/>
                        <a:gd name="connsiteX5-321" fmla="*/ 2606565 w 3710151"/>
                        <a:gd name="connsiteY5-322" fmla="*/ 441434 h 1418896"/>
                        <a:gd name="connsiteX6-323" fmla="*/ 2575034 w 3710151"/>
                        <a:gd name="connsiteY6-324" fmla="*/ 914400 h 1418896"/>
                        <a:gd name="connsiteX7-325" fmla="*/ 3710151 w 3710151"/>
                        <a:gd name="connsiteY7-326" fmla="*/ 1345324 h 1418896"/>
                        <a:gd name="connsiteX8-327" fmla="*/ 3426372 w 3710151"/>
                        <a:gd name="connsiteY8-328" fmla="*/ 1408386 h 1418896"/>
                        <a:gd name="connsiteX9-329" fmla="*/ 1849820 w 3710151"/>
                        <a:gd name="connsiteY9-330" fmla="*/ 746234 h 1418896"/>
                        <a:gd name="connsiteX10-331" fmla="*/ 241737 w 3710151"/>
                        <a:gd name="connsiteY10-332" fmla="*/ 1418896 h 1418896"/>
                        <a:gd name="connsiteX11-333" fmla="*/ 0 w 3710151"/>
                        <a:gd name="connsiteY11-334" fmla="*/ 1334814 h 1418896"/>
                        <a:gd name="connsiteX12-335" fmla="*/ 1124606 w 3710151"/>
                        <a:gd name="connsiteY12-336" fmla="*/ 903890 h 1418896"/>
                        <a:gd name="connsiteX13-337" fmla="*/ 1124605 w 3710151"/>
                        <a:gd name="connsiteY13-338" fmla="*/ 451945 h 1418896"/>
                        <a:gd name="connsiteX14-339" fmla="*/ 168164 w 3710151"/>
                        <a:gd name="connsiteY14-340" fmla="*/ 84081 h 1418896"/>
                        <a:gd name="connsiteX15-341" fmla="*/ 147144 w 3710151"/>
                        <a:gd name="connsiteY15-342" fmla="*/ 73572 h 1418896"/>
                        <a:gd name="connsiteX0-343" fmla="*/ 147144 w 3710151"/>
                        <a:gd name="connsiteY0-344" fmla="*/ 73572 h 1418896"/>
                        <a:gd name="connsiteX1-345" fmla="*/ 430924 w 3710151"/>
                        <a:gd name="connsiteY1-346" fmla="*/ 0 h 1418896"/>
                        <a:gd name="connsiteX2-347" fmla="*/ 1860331 w 3710151"/>
                        <a:gd name="connsiteY2-348" fmla="*/ 599089 h 1418896"/>
                        <a:gd name="connsiteX3-349" fmla="*/ 3342289 w 3710151"/>
                        <a:gd name="connsiteY3-350" fmla="*/ 0 h 1418896"/>
                        <a:gd name="connsiteX4-351" fmla="*/ 3563006 w 3710151"/>
                        <a:gd name="connsiteY4-352" fmla="*/ 73572 h 1418896"/>
                        <a:gd name="connsiteX5-353" fmla="*/ 2606565 w 3710151"/>
                        <a:gd name="connsiteY5-354" fmla="*/ 441434 h 1418896"/>
                        <a:gd name="connsiteX6-355" fmla="*/ 2606565 w 3710151"/>
                        <a:gd name="connsiteY6-356" fmla="*/ 924910 h 1418896"/>
                        <a:gd name="connsiteX7-357" fmla="*/ 3710151 w 3710151"/>
                        <a:gd name="connsiteY7-358" fmla="*/ 1345324 h 1418896"/>
                        <a:gd name="connsiteX8-359" fmla="*/ 3426372 w 3710151"/>
                        <a:gd name="connsiteY8-360" fmla="*/ 1408386 h 1418896"/>
                        <a:gd name="connsiteX9-361" fmla="*/ 1849820 w 3710151"/>
                        <a:gd name="connsiteY9-362" fmla="*/ 746234 h 1418896"/>
                        <a:gd name="connsiteX10-363" fmla="*/ 241737 w 3710151"/>
                        <a:gd name="connsiteY10-364" fmla="*/ 1418896 h 1418896"/>
                        <a:gd name="connsiteX11-365" fmla="*/ 0 w 3710151"/>
                        <a:gd name="connsiteY11-366" fmla="*/ 1334814 h 1418896"/>
                        <a:gd name="connsiteX12-367" fmla="*/ 1124606 w 3710151"/>
                        <a:gd name="connsiteY12-368" fmla="*/ 903890 h 1418896"/>
                        <a:gd name="connsiteX13-369" fmla="*/ 1124605 w 3710151"/>
                        <a:gd name="connsiteY13-370" fmla="*/ 451945 h 1418896"/>
                        <a:gd name="connsiteX14-371" fmla="*/ 168164 w 3710151"/>
                        <a:gd name="connsiteY14-372" fmla="*/ 84081 h 1418896"/>
                        <a:gd name="connsiteX15-373" fmla="*/ 147144 w 3710151"/>
                        <a:gd name="connsiteY15-374" fmla="*/ 73572 h 1418896"/>
                        <a:gd name="connsiteX0-375" fmla="*/ 147144 w 3710151"/>
                        <a:gd name="connsiteY0-376" fmla="*/ 73572 h 1418896"/>
                        <a:gd name="connsiteX1-377" fmla="*/ 430924 w 3710151"/>
                        <a:gd name="connsiteY1-378" fmla="*/ 0 h 1418896"/>
                        <a:gd name="connsiteX2-379" fmla="*/ 1860331 w 3710151"/>
                        <a:gd name="connsiteY2-380" fmla="*/ 599089 h 1418896"/>
                        <a:gd name="connsiteX3-381" fmla="*/ 3342289 w 3710151"/>
                        <a:gd name="connsiteY3-382" fmla="*/ 0 h 1418896"/>
                        <a:gd name="connsiteX4-383" fmla="*/ 3563006 w 3710151"/>
                        <a:gd name="connsiteY4-384" fmla="*/ 73572 h 1418896"/>
                        <a:gd name="connsiteX5-385" fmla="*/ 2606565 w 3710151"/>
                        <a:gd name="connsiteY5-386" fmla="*/ 441434 h 1418896"/>
                        <a:gd name="connsiteX6-387" fmla="*/ 2610282 w 3710151"/>
                        <a:gd name="connsiteY6-388" fmla="*/ 902607 h 1418896"/>
                        <a:gd name="connsiteX7-389" fmla="*/ 3710151 w 3710151"/>
                        <a:gd name="connsiteY7-390" fmla="*/ 1345324 h 1418896"/>
                        <a:gd name="connsiteX8-391" fmla="*/ 3426372 w 3710151"/>
                        <a:gd name="connsiteY8-392" fmla="*/ 1408386 h 1418896"/>
                        <a:gd name="connsiteX9-393" fmla="*/ 1849820 w 3710151"/>
                        <a:gd name="connsiteY9-394" fmla="*/ 746234 h 1418896"/>
                        <a:gd name="connsiteX10-395" fmla="*/ 241737 w 3710151"/>
                        <a:gd name="connsiteY10-396" fmla="*/ 1418896 h 1418896"/>
                        <a:gd name="connsiteX11-397" fmla="*/ 0 w 3710151"/>
                        <a:gd name="connsiteY11-398" fmla="*/ 1334814 h 1418896"/>
                        <a:gd name="connsiteX12-399" fmla="*/ 1124606 w 3710151"/>
                        <a:gd name="connsiteY12-400" fmla="*/ 903890 h 1418896"/>
                        <a:gd name="connsiteX13-401" fmla="*/ 1124605 w 3710151"/>
                        <a:gd name="connsiteY13-402" fmla="*/ 451945 h 1418896"/>
                        <a:gd name="connsiteX14-403" fmla="*/ 168164 w 3710151"/>
                        <a:gd name="connsiteY14-404" fmla="*/ 84081 h 1418896"/>
                        <a:gd name="connsiteX15-405" fmla="*/ 147144 w 3710151"/>
                        <a:gd name="connsiteY15-406" fmla="*/ 73572 h 1418896"/>
                        <a:gd name="connsiteX0-407" fmla="*/ 147144 w 3710151"/>
                        <a:gd name="connsiteY0-408" fmla="*/ 73572 h 1418896"/>
                        <a:gd name="connsiteX1-409" fmla="*/ 430924 w 3710151"/>
                        <a:gd name="connsiteY1-410" fmla="*/ 0 h 1418896"/>
                        <a:gd name="connsiteX2-411" fmla="*/ 1860331 w 3710151"/>
                        <a:gd name="connsiteY2-412" fmla="*/ 599089 h 1418896"/>
                        <a:gd name="connsiteX3-413" fmla="*/ 3342289 w 3710151"/>
                        <a:gd name="connsiteY3-414" fmla="*/ 0 h 1418896"/>
                        <a:gd name="connsiteX4-415" fmla="*/ 3563006 w 3710151"/>
                        <a:gd name="connsiteY4-416" fmla="*/ 73572 h 1418896"/>
                        <a:gd name="connsiteX5-417" fmla="*/ 2617717 w 3710151"/>
                        <a:gd name="connsiteY5-418" fmla="*/ 445151 h 1418896"/>
                        <a:gd name="connsiteX6-419" fmla="*/ 2610282 w 3710151"/>
                        <a:gd name="connsiteY6-420" fmla="*/ 902607 h 1418896"/>
                        <a:gd name="connsiteX7-421" fmla="*/ 3710151 w 3710151"/>
                        <a:gd name="connsiteY7-422" fmla="*/ 1345324 h 1418896"/>
                        <a:gd name="connsiteX8-423" fmla="*/ 3426372 w 3710151"/>
                        <a:gd name="connsiteY8-424" fmla="*/ 1408386 h 1418896"/>
                        <a:gd name="connsiteX9-425" fmla="*/ 1849820 w 3710151"/>
                        <a:gd name="connsiteY9-426" fmla="*/ 746234 h 1418896"/>
                        <a:gd name="connsiteX10-427" fmla="*/ 241737 w 3710151"/>
                        <a:gd name="connsiteY10-428" fmla="*/ 1418896 h 1418896"/>
                        <a:gd name="connsiteX11-429" fmla="*/ 0 w 3710151"/>
                        <a:gd name="connsiteY11-430" fmla="*/ 1334814 h 1418896"/>
                        <a:gd name="connsiteX12-431" fmla="*/ 1124606 w 3710151"/>
                        <a:gd name="connsiteY12-432" fmla="*/ 903890 h 1418896"/>
                        <a:gd name="connsiteX13-433" fmla="*/ 1124605 w 3710151"/>
                        <a:gd name="connsiteY13-434" fmla="*/ 451945 h 1418896"/>
                        <a:gd name="connsiteX14-435" fmla="*/ 168164 w 3710151"/>
                        <a:gd name="connsiteY14-436" fmla="*/ 84081 h 1418896"/>
                        <a:gd name="connsiteX15-437" fmla="*/ 147144 w 3710151"/>
                        <a:gd name="connsiteY15-438" fmla="*/ 73572 h 1418896"/>
                        <a:gd name="connsiteX0-439" fmla="*/ 147144 w 3710151"/>
                        <a:gd name="connsiteY0-440" fmla="*/ 73572 h 1418896"/>
                        <a:gd name="connsiteX1-441" fmla="*/ 430924 w 3710151"/>
                        <a:gd name="connsiteY1-442" fmla="*/ 0 h 1418896"/>
                        <a:gd name="connsiteX2-443" fmla="*/ 1860331 w 3710151"/>
                        <a:gd name="connsiteY2-444" fmla="*/ 599089 h 1418896"/>
                        <a:gd name="connsiteX3-445" fmla="*/ 3342289 w 3710151"/>
                        <a:gd name="connsiteY3-446" fmla="*/ 0 h 1418896"/>
                        <a:gd name="connsiteX4-447" fmla="*/ 3563006 w 3710151"/>
                        <a:gd name="connsiteY4-448" fmla="*/ 73572 h 1418896"/>
                        <a:gd name="connsiteX5-449" fmla="*/ 2617717 w 3710151"/>
                        <a:gd name="connsiteY5-450" fmla="*/ 448868 h 1418896"/>
                        <a:gd name="connsiteX6-451" fmla="*/ 2610282 w 3710151"/>
                        <a:gd name="connsiteY6-452" fmla="*/ 902607 h 1418896"/>
                        <a:gd name="connsiteX7-453" fmla="*/ 3710151 w 3710151"/>
                        <a:gd name="connsiteY7-454" fmla="*/ 1345324 h 1418896"/>
                        <a:gd name="connsiteX8-455" fmla="*/ 3426372 w 3710151"/>
                        <a:gd name="connsiteY8-456" fmla="*/ 1408386 h 1418896"/>
                        <a:gd name="connsiteX9-457" fmla="*/ 1849820 w 3710151"/>
                        <a:gd name="connsiteY9-458" fmla="*/ 746234 h 1418896"/>
                        <a:gd name="connsiteX10-459" fmla="*/ 241737 w 3710151"/>
                        <a:gd name="connsiteY10-460" fmla="*/ 1418896 h 1418896"/>
                        <a:gd name="connsiteX11-461" fmla="*/ 0 w 3710151"/>
                        <a:gd name="connsiteY11-462" fmla="*/ 1334814 h 1418896"/>
                        <a:gd name="connsiteX12-463" fmla="*/ 1124606 w 3710151"/>
                        <a:gd name="connsiteY12-464" fmla="*/ 903890 h 1418896"/>
                        <a:gd name="connsiteX13-465" fmla="*/ 1124605 w 3710151"/>
                        <a:gd name="connsiteY13-466" fmla="*/ 451945 h 1418896"/>
                        <a:gd name="connsiteX14-467" fmla="*/ 168164 w 3710151"/>
                        <a:gd name="connsiteY14-468" fmla="*/ 84081 h 1418896"/>
                        <a:gd name="connsiteX15-469" fmla="*/ 147144 w 3710151"/>
                        <a:gd name="connsiteY15-470" fmla="*/ 73572 h 1418896"/>
                        <a:gd name="connsiteX0-471" fmla="*/ 147144 w 3710151"/>
                        <a:gd name="connsiteY0-472" fmla="*/ 73572 h 1418896"/>
                        <a:gd name="connsiteX1-473" fmla="*/ 430924 w 3710151"/>
                        <a:gd name="connsiteY1-474" fmla="*/ 0 h 1418896"/>
                        <a:gd name="connsiteX2-475" fmla="*/ 1838028 w 3710151"/>
                        <a:gd name="connsiteY2-476" fmla="*/ 591655 h 1418896"/>
                        <a:gd name="connsiteX3-477" fmla="*/ 3342289 w 3710151"/>
                        <a:gd name="connsiteY3-478" fmla="*/ 0 h 1418896"/>
                        <a:gd name="connsiteX4-479" fmla="*/ 3563006 w 3710151"/>
                        <a:gd name="connsiteY4-480" fmla="*/ 73572 h 1418896"/>
                        <a:gd name="connsiteX5-481" fmla="*/ 2617717 w 3710151"/>
                        <a:gd name="connsiteY5-482" fmla="*/ 448868 h 1418896"/>
                        <a:gd name="connsiteX6-483" fmla="*/ 2610282 w 3710151"/>
                        <a:gd name="connsiteY6-484" fmla="*/ 902607 h 1418896"/>
                        <a:gd name="connsiteX7-485" fmla="*/ 3710151 w 3710151"/>
                        <a:gd name="connsiteY7-486" fmla="*/ 1345324 h 1418896"/>
                        <a:gd name="connsiteX8-487" fmla="*/ 3426372 w 3710151"/>
                        <a:gd name="connsiteY8-488" fmla="*/ 1408386 h 1418896"/>
                        <a:gd name="connsiteX9-489" fmla="*/ 1849820 w 3710151"/>
                        <a:gd name="connsiteY9-490" fmla="*/ 746234 h 1418896"/>
                        <a:gd name="connsiteX10-491" fmla="*/ 241737 w 3710151"/>
                        <a:gd name="connsiteY10-492" fmla="*/ 1418896 h 1418896"/>
                        <a:gd name="connsiteX11-493" fmla="*/ 0 w 3710151"/>
                        <a:gd name="connsiteY11-494" fmla="*/ 1334814 h 1418896"/>
                        <a:gd name="connsiteX12-495" fmla="*/ 1124606 w 3710151"/>
                        <a:gd name="connsiteY12-496" fmla="*/ 903890 h 1418896"/>
                        <a:gd name="connsiteX13-497" fmla="*/ 1124605 w 3710151"/>
                        <a:gd name="connsiteY13-498" fmla="*/ 451945 h 1418896"/>
                        <a:gd name="connsiteX14-499" fmla="*/ 168164 w 3710151"/>
                        <a:gd name="connsiteY14-500" fmla="*/ 84081 h 1418896"/>
                        <a:gd name="connsiteX15-501" fmla="*/ 147144 w 3710151"/>
                        <a:gd name="connsiteY15-502" fmla="*/ 73572 h 1418896"/>
                        <a:gd name="connsiteX0-503" fmla="*/ 147144 w 3710151"/>
                        <a:gd name="connsiteY0-504" fmla="*/ 73572 h 1418896"/>
                        <a:gd name="connsiteX1-505" fmla="*/ 430924 w 3710151"/>
                        <a:gd name="connsiteY1-506" fmla="*/ 0 h 1418896"/>
                        <a:gd name="connsiteX2-507" fmla="*/ 1838028 w 3710151"/>
                        <a:gd name="connsiteY2-508" fmla="*/ 591655 h 1418896"/>
                        <a:gd name="connsiteX3-509" fmla="*/ 3342289 w 3710151"/>
                        <a:gd name="connsiteY3-510" fmla="*/ 0 h 1418896"/>
                        <a:gd name="connsiteX4-511" fmla="*/ 3563006 w 3710151"/>
                        <a:gd name="connsiteY4-512" fmla="*/ 73572 h 1418896"/>
                        <a:gd name="connsiteX5-513" fmla="*/ 2617717 w 3710151"/>
                        <a:gd name="connsiteY5-514" fmla="*/ 448868 h 1418896"/>
                        <a:gd name="connsiteX6-515" fmla="*/ 2610282 w 3710151"/>
                        <a:gd name="connsiteY6-516" fmla="*/ 902607 h 1418896"/>
                        <a:gd name="connsiteX7-517" fmla="*/ 3710151 w 3710151"/>
                        <a:gd name="connsiteY7-518" fmla="*/ 1345324 h 1418896"/>
                        <a:gd name="connsiteX8-519" fmla="*/ 3426372 w 3710151"/>
                        <a:gd name="connsiteY8-520" fmla="*/ 1408386 h 1418896"/>
                        <a:gd name="connsiteX9-521" fmla="*/ 1849820 w 3710151"/>
                        <a:gd name="connsiteY9-522" fmla="*/ 746234 h 1418896"/>
                        <a:gd name="connsiteX10-523" fmla="*/ 241737 w 3710151"/>
                        <a:gd name="connsiteY10-524" fmla="*/ 1418896 h 1418896"/>
                        <a:gd name="connsiteX11-525" fmla="*/ 0 w 3710151"/>
                        <a:gd name="connsiteY11-526" fmla="*/ 1334814 h 1418896"/>
                        <a:gd name="connsiteX12-527" fmla="*/ 1124606 w 3710151"/>
                        <a:gd name="connsiteY12-528" fmla="*/ 903890 h 1418896"/>
                        <a:gd name="connsiteX13-529" fmla="*/ 1087434 w 3710151"/>
                        <a:gd name="connsiteY13-530" fmla="*/ 451945 h 1418896"/>
                        <a:gd name="connsiteX14-531" fmla="*/ 168164 w 3710151"/>
                        <a:gd name="connsiteY14-532" fmla="*/ 84081 h 1418896"/>
                        <a:gd name="connsiteX15-533" fmla="*/ 147144 w 3710151"/>
                        <a:gd name="connsiteY15-534" fmla="*/ 73572 h 1418896"/>
                        <a:gd name="connsiteX0-535" fmla="*/ 147144 w 3710151"/>
                        <a:gd name="connsiteY0-536" fmla="*/ 73572 h 1418896"/>
                        <a:gd name="connsiteX1-537" fmla="*/ 430924 w 3710151"/>
                        <a:gd name="connsiteY1-538" fmla="*/ 0 h 1418896"/>
                        <a:gd name="connsiteX2-539" fmla="*/ 1838028 w 3710151"/>
                        <a:gd name="connsiteY2-540" fmla="*/ 591655 h 1418896"/>
                        <a:gd name="connsiteX3-541" fmla="*/ 3342289 w 3710151"/>
                        <a:gd name="connsiteY3-542" fmla="*/ 0 h 1418896"/>
                        <a:gd name="connsiteX4-543" fmla="*/ 3563006 w 3710151"/>
                        <a:gd name="connsiteY4-544" fmla="*/ 73572 h 1418896"/>
                        <a:gd name="connsiteX5-545" fmla="*/ 2617717 w 3710151"/>
                        <a:gd name="connsiteY5-546" fmla="*/ 448868 h 1418896"/>
                        <a:gd name="connsiteX6-547" fmla="*/ 2610282 w 3710151"/>
                        <a:gd name="connsiteY6-548" fmla="*/ 902607 h 1418896"/>
                        <a:gd name="connsiteX7-549" fmla="*/ 3710151 w 3710151"/>
                        <a:gd name="connsiteY7-550" fmla="*/ 1345324 h 1418896"/>
                        <a:gd name="connsiteX8-551" fmla="*/ 3426372 w 3710151"/>
                        <a:gd name="connsiteY8-552" fmla="*/ 1408386 h 1418896"/>
                        <a:gd name="connsiteX9-553" fmla="*/ 1849820 w 3710151"/>
                        <a:gd name="connsiteY9-554" fmla="*/ 746234 h 1418896"/>
                        <a:gd name="connsiteX10-555" fmla="*/ 241737 w 3710151"/>
                        <a:gd name="connsiteY10-556" fmla="*/ 1418896 h 1418896"/>
                        <a:gd name="connsiteX11-557" fmla="*/ 0 w 3710151"/>
                        <a:gd name="connsiteY11-558" fmla="*/ 1334814 h 1418896"/>
                        <a:gd name="connsiteX12-559" fmla="*/ 1098586 w 3710151"/>
                        <a:gd name="connsiteY12-560" fmla="*/ 903890 h 1418896"/>
                        <a:gd name="connsiteX13-561" fmla="*/ 1087434 w 3710151"/>
                        <a:gd name="connsiteY13-562" fmla="*/ 451945 h 1418896"/>
                        <a:gd name="connsiteX14-563" fmla="*/ 168164 w 3710151"/>
                        <a:gd name="connsiteY14-564" fmla="*/ 84081 h 1418896"/>
                        <a:gd name="connsiteX15-565" fmla="*/ 147144 w 3710151"/>
                        <a:gd name="connsiteY15-566" fmla="*/ 73572 h 1418896"/>
                        <a:gd name="connsiteX0-567" fmla="*/ 162012 w 3725019"/>
                        <a:gd name="connsiteY0-568" fmla="*/ 73572 h 1418896"/>
                        <a:gd name="connsiteX1-569" fmla="*/ 445792 w 3725019"/>
                        <a:gd name="connsiteY1-570" fmla="*/ 0 h 1418896"/>
                        <a:gd name="connsiteX2-571" fmla="*/ 1852896 w 3725019"/>
                        <a:gd name="connsiteY2-572" fmla="*/ 591655 h 1418896"/>
                        <a:gd name="connsiteX3-573" fmla="*/ 3357157 w 3725019"/>
                        <a:gd name="connsiteY3-574" fmla="*/ 0 h 1418896"/>
                        <a:gd name="connsiteX4-575" fmla="*/ 3577874 w 3725019"/>
                        <a:gd name="connsiteY4-576" fmla="*/ 73572 h 1418896"/>
                        <a:gd name="connsiteX5-577" fmla="*/ 2632585 w 3725019"/>
                        <a:gd name="connsiteY5-578" fmla="*/ 448868 h 1418896"/>
                        <a:gd name="connsiteX6-579" fmla="*/ 2625150 w 3725019"/>
                        <a:gd name="connsiteY6-580" fmla="*/ 902607 h 1418896"/>
                        <a:gd name="connsiteX7-581" fmla="*/ 3725019 w 3725019"/>
                        <a:gd name="connsiteY7-582" fmla="*/ 1345324 h 1418896"/>
                        <a:gd name="connsiteX8-583" fmla="*/ 3441240 w 3725019"/>
                        <a:gd name="connsiteY8-584" fmla="*/ 1408386 h 1418896"/>
                        <a:gd name="connsiteX9-585" fmla="*/ 1864688 w 3725019"/>
                        <a:gd name="connsiteY9-586" fmla="*/ 746234 h 1418896"/>
                        <a:gd name="connsiteX10-587" fmla="*/ 256605 w 3725019"/>
                        <a:gd name="connsiteY10-588" fmla="*/ 1418896 h 1418896"/>
                        <a:gd name="connsiteX11-589" fmla="*/ 0 w 3725019"/>
                        <a:gd name="connsiteY11-590" fmla="*/ 1331097 h 1418896"/>
                        <a:gd name="connsiteX12-591" fmla="*/ 1113454 w 3725019"/>
                        <a:gd name="connsiteY12-592" fmla="*/ 903890 h 1418896"/>
                        <a:gd name="connsiteX13-593" fmla="*/ 1102302 w 3725019"/>
                        <a:gd name="connsiteY13-594" fmla="*/ 451945 h 1418896"/>
                        <a:gd name="connsiteX14-595" fmla="*/ 183032 w 3725019"/>
                        <a:gd name="connsiteY14-596" fmla="*/ 84081 h 1418896"/>
                        <a:gd name="connsiteX15-597" fmla="*/ 162012 w 3725019"/>
                        <a:gd name="connsiteY15-598" fmla="*/ 73572 h 141889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73" name="Group 372"/>
                <p:cNvGrpSpPr/>
                <p:nvPr/>
              </p:nvGrpSpPr>
              <p:grpSpPr>
                <a:xfrm>
                  <a:off x="8007181" y="4312506"/>
                  <a:ext cx="694976" cy="460529"/>
                  <a:chOff x="7493876" y="2774731"/>
                  <a:chExt cx="1481958" cy="894622"/>
                </a:xfrm>
              </p:grpSpPr>
              <p:sp>
                <p:nvSpPr>
                  <p:cNvPr id="374" name="Freeform 37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76" name="Group 375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77" name="Freeform 37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-1" fmla="*/ 3725333 w 4641485"/>
                        <a:gd name="connsiteY0-2" fmla="*/ 0 h 1049866"/>
                        <a:gd name="connsiteX1-3" fmla="*/ 4641485 w 4641485"/>
                        <a:gd name="connsiteY1-4" fmla="*/ 239402 h 1049866"/>
                        <a:gd name="connsiteX2-5" fmla="*/ 3962400 w 4641485"/>
                        <a:gd name="connsiteY2-6" fmla="*/ 541866 h 1049866"/>
                        <a:gd name="connsiteX3-7" fmla="*/ 3742267 w 4641485"/>
                        <a:gd name="connsiteY3-8" fmla="*/ 457200 h 1049866"/>
                        <a:gd name="connsiteX4-9" fmla="*/ 2269067 w 4641485"/>
                        <a:gd name="connsiteY4-10" fmla="*/ 1049866 h 1049866"/>
                        <a:gd name="connsiteX5-11" fmla="*/ 880533 w 4641485"/>
                        <a:gd name="connsiteY5-12" fmla="*/ 457200 h 1049866"/>
                        <a:gd name="connsiteX6-13" fmla="*/ 592667 w 4641485"/>
                        <a:gd name="connsiteY6-14" fmla="*/ 541866 h 1049866"/>
                        <a:gd name="connsiteX7-15" fmla="*/ 0 w 4641485"/>
                        <a:gd name="connsiteY7-16" fmla="*/ 254000 h 1049866"/>
                        <a:gd name="connsiteX8-17" fmla="*/ 880533 w 4641485"/>
                        <a:gd name="connsiteY8-18" fmla="*/ 16933 h 1049866"/>
                        <a:gd name="connsiteX9-19" fmla="*/ 2302933 w 4641485"/>
                        <a:gd name="connsiteY9-20" fmla="*/ 626533 h 1049866"/>
                        <a:gd name="connsiteX10-21" fmla="*/ 3725333 w 4641485"/>
                        <a:gd name="connsiteY10-22" fmla="*/ 0 h 1049866"/>
                        <a:gd name="connsiteX0-23" fmla="*/ 3756864 w 4673016"/>
                        <a:gd name="connsiteY0-24" fmla="*/ 0 h 1049866"/>
                        <a:gd name="connsiteX1-25" fmla="*/ 4673016 w 4673016"/>
                        <a:gd name="connsiteY1-26" fmla="*/ 239402 h 1049866"/>
                        <a:gd name="connsiteX2-27" fmla="*/ 3993931 w 4673016"/>
                        <a:gd name="connsiteY2-28" fmla="*/ 541866 h 1049866"/>
                        <a:gd name="connsiteX3-29" fmla="*/ 3773798 w 4673016"/>
                        <a:gd name="connsiteY3-30" fmla="*/ 457200 h 1049866"/>
                        <a:gd name="connsiteX4-31" fmla="*/ 2300598 w 4673016"/>
                        <a:gd name="connsiteY4-32" fmla="*/ 1049866 h 1049866"/>
                        <a:gd name="connsiteX5-33" fmla="*/ 912064 w 4673016"/>
                        <a:gd name="connsiteY5-34" fmla="*/ 457200 h 1049866"/>
                        <a:gd name="connsiteX6-35" fmla="*/ 624198 w 4673016"/>
                        <a:gd name="connsiteY6-36" fmla="*/ 541866 h 1049866"/>
                        <a:gd name="connsiteX7-37" fmla="*/ 0 w 4673016"/>
                        <a:gd name="connsiteY7-38" fmla="*/ 232979 h 1049866"/>
                        <a:gd name="connsiteX8-39" fmla="*/ 912064 w 4673016"/>
                        <a:gd name="connsiteY8-40" fmla="*/ 16933 h 1049866"/>
                        <a:gd name="connsiteX9-41" fmla="*/ 2334464 w 4673016"/>
                        <a:gd name="connsiteY9-42" fmla="*/ 626533 h 1049866"/>
                        <a:gd name="connsiteX10-43" fmla="*/ 3756864 w 4673016"/>
                        <a:gd name="connsiteY10-44" fmla="*/ 0 h 1049866"/>
                        <a:gd name="connsiteX0-45" fmla="*/ 3756864 w 4673016"/>
                        <a:gd name="connsiteY0-46" fmla="*/ 0 h 1049866"/>
                        <a:gd name="connsiteX1-47" fmla="*/ 4673016 w 4673016"/>
                        <a:gd name="connsiteY1-48" fmla="*/ 239402 h 1049866"/>
                        <a:gd name="connsiteX2-49" fmla="*/ 3993931 w 4673016"/>
                        <a:gd name="connsiteY2-50" fmla="*/ 541866 h 1049866"/>
                        <a:gd name="connsiteX3-51" fmla="*/ 3784308 w 4673016"/>
                        <a:gd name="connsiteY3-52" fmla="*/ 404648 h 1049866"/>
                        <a:gd name="connsiteX4-53" fmla="*/ 2300598 w 4673016"/>
                        <a:gd name="connsiteY4-54" fmla="*/ 1049866 h 1049866"/>
                        <a:gd name="connsiteX5-55" fmla="*/ 912064 w 4673016"/>
                        <a:gd name="connsiteY5-56" fmla="*/ 457200 h 1049866"/>
                        <a:gd name="connsiteX6-57" fmla="*/ 624198 w 4673016"/>
                        <a:gd name="connsiteY6-58" fmla="*/ 541866 h 1049866"/>
                        <a:gd name="connsiteX7-59" fmla="*/ 0 w 4673016"/>
                        <a:gd name="connsiteY7-60" fmla="*/ 232979 h 1049866"/>
                        <a:gd name="connsiteX8-61" fmla="*/ 912064 w 4673016"/>
                        <a:gd name="connsiteY8-62" fmla="*/ 16933 h 1049866"/>
                        <a:gd name="connsiteX9-63" fmla="*/ 2334464 w 4673016"/>
                        <a:gd name="connsiteY9-64" fmla="*/ 626533 h 1049866"/>
                        <a:gd name="connsiteX10-65" fmla="*/ 3756864 w 4673016"/>
                        <a:gd name="connsiteY10-66" fmla="*/ 0 h 1049866"/>
                        <a:gd name="connsiteX0-67" fmla="*/ 3756864 w 4673016"/>
                        <a:gd name="connsiteY0-68" fmla="*/ 0 h 1049866"/>
                        <a:gd name="connsiteX1-69" fmla="*/ 4673016 w 4673016"/>
                        <a:gd name="connsiteY1-70" fmla="*/ 239402 h 1049866"/>
                        <a:gd name="connsiteX2-71" fmla="*/ 3993931 w 4673016"/>
                        <a:gd name="connsiteY2-72" fmla="*/ 541866 h 1049866"/>
                        <a:gd name="connsiteX3-73" fmla="*/ 3794818 w 4673016"/>
                        <a:gd name="connsiteY3-74" fmla="*/ 436179 h 1049866"/>
                        <a:gd name="connsiteX4-75" fmla="*/ 2300598 w 4673016"/>
                        <a:gd name="connsiteY4-76" fmla="*/ 1049866 h 1049866"/>
                        <a:gd name="connsiteX5-77" fmla="*/ 912064 w 4673016"/>
                        <a:gd name="connsiteY5-78" fmla="*/ 457200 h 1049866"/>
                        <a:gd name="connsiteX6-79" fmla="*/ 624198 w 4673016"/>
                        <a:gd name="connsiteY6-80" fmla="*/ 541866 h 1049866"/>
                        <a:gd name="connsiteX7-81" fmla="*/ 0 w 4673016"/>
                        <a:gd name="connsiteY7-82" fmla="*/ 232979 h 1049866"/>
                        <a:gd name="connsiteX8-83" fmla="*/ 912064 w 4673016"/>
                        <a:gd name="connsiteY8-84" fmla="*/ 16933 h 1049866"/>
                        <a:gd name="connsiteX9-85" fmla="*/ 2334464 w 4673016"/>
                        <a:gd name="connsiteY9-86" fmla="*/ 626533 h 1049866"/>
                        <a:gd name="connsiteX10-87" fmla="*/ 3756864 w 4673016"/>
                        <a:gd name="connsiteY10-88" fmla="*/ 0 h 1049866"/>
                        <a:gd name="connsiteX0-89" fmla="*/ 3756864 w 4673016"/>
                        <a:gd name="connsiteY0-90" fmla="*/ 0 h 1049866"/>
                        <a:gd name="connsiteX1-91" fmla="*/ 4673016 w 4673016"/>
                        <a:gd name="connsiteY1-92" fmla="*/ 239402 h 1049866"/>
                        <a:gd name="connsiteX2-93" fmla="*/ 3993931 w 4673016"/>
                        <a:gd name="connsiteY2-94" fmla="*/ 541866 h 1049866"/>
                        <a:gd name="connsiteX3-95" fmla="*/ 3794818 w 4673016"/>
                        <a:gd name="connsiteY3-96" fmla="*/ 436179 h 1049866"/>
                        <a:gd name="connsiteX4-97" fmla="*/ 2300598 w 4673016"/>
                        <a:gd name="connsiteY4-98" fmla="*/ 1049866 h 1049866"/>
                        <a:gd name="connsiteX5-99" fmla="*/ 912064 w 4673016"/>
                        <a:gd name="connsiteY5-100" fmla="*/ 457200 h 1049866"/>
                        <a:gd name="connsiteX6-101" fmla="*/ 624198 w 4673016"/>
                        <a:gd name="connsiteY6-102" fmla="*/ 541866 h 1049866"/>
                        <a:gd name="connsiteX7-103" fmla="*/ 0 w 4673016"/>
                        <a:gd name="connsiteY7-104" fmla="*/ 232979 h 1049866"/>
                        <a:gd name="connsiteX8-105" fmla="*/ 912064 w 4673016"/>
                        <a:gd name="connsiteY8-106" fmla="*/ 16933 h 1049866"/>
                        <a:gd name="connsiteX9-107" fmla="*/ 2323954 w 4673016"/>
                        <a:gd name="connsiteY9-108" fmla="*/ 616023 h 1049866"/>
                        <a:gd name="connsiteX10-109" fmla="*/ 3756864 w 4673016"/>
                        <a:gd name="connsiteY10-110" fmla="*/ 0 h 1049866"/>
                        <a:gd name="connsiteX0-111" fmla="*/ 3756864 w 4673016"/>
                        <a:gd name="connsiteY0-112" fmla="*/ 0 h 1049866"/>
                        <a:gd name="connsiteX1-113" fmla="*/ 4673016 w 4673016"/>
                        <a:gd name="connsiteY1-114" fmla="*/ 239402 h 1049866"/>
                        <a:gd name="connsiteX2-115" fmla="*/ 3993931 w 4673016"/>
                        <a:gd name="connsiteY2-116" fmla="*/ 541866 h 1049866"/>
                        <a:gd name="connsiteX3-117" fmla="*/ 3794818 w 4673016"/>
                        <a:gd name="connsiteY3-118" fmla="*/ 436179 h 1049866"/>
                        <a:gd name="connsiteX4-119" fmla="*/ 2300598 w 4673016"/>
                        <a:gd name="connsiteY4-120" fmla="*/ 1049866 h 1049866"/>
                        <a:gd name="connsiteX5-121" fmla="*/ 912064 w 4673016"/>
                        <a:gd name="connsiteY5-122" fmla="*/ 457200 h 1049866"/>
                        <a:gd name="connsiteX6-123" fmla="*/ 624198 w 4673016"/>
                        <a:gd name="connsiteY6-124" fmla="*/ 541866 h 1049866"/>
                        <a:gd name="connsiteX7-125" fmla="*/ 0 w 4673016"/>
                        <a:gd name="connsiteY7-126" fmla="*/ 275021 h 1049866"/>
                        <a:gd name="connsiteX8-127" fmla="*/ 912064 w 4673016"/>
                        <a:gd name="connsiteY8-128" fmla="*/ 16933 h 1049866"/>
                        <a:gd name="connsiteX9-129" fmla="*/ 2323954 w 4673016"/>
                        <a:gd name="connsiteY9-130" fmla="*/ 616023 h 1049866"/>
                        <a:gd name="connsiteX10-131" fmla="*/ 3756864 w 4673016"/>
                        <a:gd name="connsiteY10-132" fmla="*/ 0 h 1049866"/>
                        <a:gd name="connsiteX0-133" fmla="*/ 3756864 w 4673016"/>
                        <a:gd name="connsiteY0-134" fmla="*/ 0 h 1049866"/>
                        <a:gd name="connsiteX1-135" fmla="*/ 4673016 w 4673016"/>
                        <a:gd name="connsiteY1-136" fmla="*/ 239402 h 1049866"/>
                        <a:gd name="connsiteX2-137" fmla="*/ 3993931 w 4673016"/>
                        <a:gd name="connsiteY2-138" fmla="*/ 541866 h 1049866"/>
                        <a:gd name="connsiteX3-139" fmla="*/ 3815839 w 4673016"/>
                        <a:gd name="connsiteY3-140" fmla="*/ 467710 h 1049866"/>
                        <a:gd name="connsiteX4-141" fmla="*/ 2300598 w 4673016"/>
                        <a:gd name="connsiteY4-142" fmla="*/ 1049866 h 1049866"/>
                        <a:gd name="connsiteX5-143" fmla="*/ 912064 w 4673016"/>
                        <a:gd name="connsiteY5-144" fmla="*/ 457200 h 1049866"/>
                        <a:gd name="connsiteX6-145" fmla="*/ 624198 w 4673016"/>
                        <a:gd name="connsiteY6-146" fmla="*/ 541866 h 1049866"/>
                        <a:gd name="connsiteX7-147" fmla="*/ 0 w 4673016"/>
                        <a:gd name="connsiteY7-148" fmla="*/ 275021 h 1049866"/>
                        <a:gd name="connsiteX8-149" fmla="*/ 912064 w 4673016"/>
                        <a:gd name="connsiteY8-150" fmla="*/ 16933 h 1049866"/>
                        <a:gd name="connsiteX9-151" fmla="*/ 2323954 w 4673016"/>
                        <a:gd name="connsiteY9-152" fmla="*/ 616023 h 1049866"/>
                        <a:gd name="connsiteX10-153" fmla="*/ 3756864 w 4673016"/>
                        <a:gd name="connsiteY10-154" fmla="*/ 0 h 104986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Freeform 37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9" name="Freeform 37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0" name="Freeform 379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-1" fmla="*/ 168165 w 3731172"/>
                        <a:gd name="connsiteY0-2" fmla="*/ 73572 h 1418896"/>
                        <a:gd name="connsiteX1-3" fmla="*/ 451945 w 3731172"/>
                        <a:gd name="connsiteY1-4" fmla="*/ 0 h 1418896"/>
                        <a:gd name="connsiteX2-5" fmla="*/ 1881352 w 3731172"/>
                        <a:gd name="connsiteY2-6" fmla="*/ 599089 h 1418896"/>
                        <a:gd name="connsiteX3-7" fmla="*/ 3363310 w 3731172"/>
                        <a:gd name="connsiteY3-8" fmla="*/ 0 h 1418896"/>
                        <a:gd name="connsiteX4-9" fmla="*/ 3584027 w 3731172"/>
                        <a:gd name="connsiteY4-10" fmla="*/ 73572 h 1418896"/>
                        <a:gd name="connsiteX5-11" fmla="*/ 2627586 w 3731172"/>
                        <a:gd name="connsiteY5-12" fmla="*/ 441434 h 1418896"/>
                        <a:gd name="connsiteX6-13" fmla="*/ 2596055 w 3731172"/>
                        <a:gd name="connsiteY6-14" fmla="*/ 914400 h 1418896"/>
                        <a:gd name="connsiteX7-15" fmla="*/ 3731172 w 3731172"/>
                        <a:gd name="connsiteY7-16" fmla="*/ 1345324 h 1418896"/>
                        <a:gd name="connsiteX8-17" fmla="*/ 3447393 w 3731172"/>
                        <a:gd name="connsiteY8-18" fmla="*/ 1408386 h 1418896"/>
                        <a:gd name="connsiteX9-19" fmla="*/ 1870841 w 3731172"/>
                        <a:gd name="connsiteY9-20" fmla="*/ 746234 h 1418896"/>
                        <a:gd name="connsiteX10-21" fmla="*/ 262758 w 3731172"/>
                        <a:gd name="connsiteY10-22" fmla="*/ 1418896 h 1418896"/>
                        <a:gd name="connsiteX11-23" fmla="*/ 0 w 3731172"/>
                        <a:gd name="connsiteY11-24" fmla="*/ 1324303 h 1418896"/>
                        <a:gd name="connsiteX12-25" fmla="*/ 1145627 w 3731172"/>
                        <a:gd name="connsiteY12-26" fmla="*/ 882869 h 1418896"/>
                        <a:gd name="connsiteX13-27" fmla="*/ 1114096 w 3731172"/>
                        <a:gd name="connsiteY13-28" fmla="*/ 409903 h 1418896"/>
                        <a:gd name="connsiteX14-29" fmla="*/ 441434 w 3731172"/>
                        <a:gd name="connsiteY14-30" fmla="*/ 10510 h 1418896"/>
                        <a:gd name="connsiteX15-31" fmla="*/ 441434 w 3731172"/>
                        <a:gd name="connsiteY15-32" fmla="*/ 10510 h 1418896"/>
                        <a:gd name="connsiteX0-33" fmla="*/ 168165 w 3731172"/>
                        <a:gd name="connsiteY0-34" fmla="*/ 73572 h 1418896"/>
                        <a:gd name="connsiteX1-35" fmla="*/ 451945 w 3731172"/>
                        <a:gd name="connsiteY1-36" fmla="*/ 0 h 1418896"/>
                        <a:gd name="connsiteX2-37" fmla="*/ 1881352 w 3731172"/>
                        <a:gd name="connsiteY2-38" fmla="*/ 599089 h 1418896"/>
                        <a:gd name="connsiteX3-39" fmla="*/ 3363310 w 3731172"/>
                        <a:gd name="connsiteY3-40" fmla="*/ 0 h 1418896"/>
                        <a:gd name="connsiteX4-41" fmla="*/ 3584027 w 3731172"/>
                        <a:gd name="connsiteY4-42" fmla="*/ 73572 h 1418896"/>
                        <a:gd name="connsiteX5-43" fmla="*/ 2627586 w 3731172"/>
                        <a:gd name="connsiteY5-44" fmla="*/ 441434 h 1418896"/>
                        <a:gd name="connsiteX6-45" fmla="*/ 2596055 w 3731172"/>
                        <a:gd name="connsiteY6-46" fmla="*/ 914400 h 1418896"/>
                        <a:gd name="connsiteX7-47" fmla="*/ 3731172 w 3731172"/>
                        <a:gd name="connsiteY7-48" fmla="*/ 1345324 h 1418896"/>
                        <a:gd name="connsiteX8-49" fmla="*/ 3447393 w 3731172"/>
                        <a:gd name="connsiteY8-50" fmla="*/ 1408386 h 1418896"/>
                        <a:gd name="connsiteX9-51" fmla="*/ 1870841 w 3731172"/>
                        <a:gd name="connsiteY9-52" fmla="*/ 746234 h 1418896"/>
                        <a:gd name="connsiteX10-53" fmla="*/ 262758 w 3731172"/>
                        <a:gd name="connsiteY10-54" fmla="*/ 1418896 h 1418896"/>
                        <a:gd name="connsiteX11-55" fmla="*/ 0 w 3731172"/>
                        <a:gd name="connsiteY11-56" fmla="*/ 1324303 h 1418896"/>
                        <a:gd name="connsiteX12-57" fmla="*/ 1145627 w 3731172"/>
                        <a:gd name="connsiteY12-58" fmla="*/ 882869 h 1418896"/>
                        <a:gd name="connsiteX13-59" fmla="*/ 1114096 w 3731172"/>
                        <a:gd name="connsiteY13-60" fmla="*/ 409903 h 1418896"/>
                        <a:gd name="connsiteX14-61" fmla="*/ 441434 w 3731172"/>
                        <a:gd name="connsiteY14-62" fmla="*/ 10510 h 1418896"/>
                        <a:gd name="connsiteX0-63" fmla="*/ 168165 w 3731172"/>
                        <a:gd name="connsiteY0-64" fmla="*/ 73572 h 1418896"/>
                        <a:gd name="connsiteX1-65" fmla="*/ 451945 w 3731172"/>
                        <a:gd name="connsiteY1-66" fmla="*/ 0 h 1418896"/>
                        <a:gd name="connsiteX2-67" fmla="*/ 1881352 w 3731172"/>
                        <a:gd name="connsiteY2-68" fmla="*/ 599089 h 1418896"/>
                        <a:gd name="connsiteX3-69" fmla="*/ 3363310 w 3731172"/>
                        <a:gd name="connsiteY3-70" fmla="*/ 0 h 1418896"/>
                        <a:gd name="connsiteX4-71" fmla="*/ 3584027 w 3731172"/>
                        <a:gd name="connsiteY4-72" fmla="*/ 73572 h 1418896"/>
                        <a:gd name="connsiteX5-73" fmla="*/ 2627586 w 3731172"/>
                        <a:gd name="connsiteY5-74" fmla="*/ 441434 h 1418896"/>
                        <a:gd name="connsiteX6-75" fmla="*/ 2596055 w 3731172"/>
                        <a:gd name="connsiteY6-76" fmla="*/ 914400 h 1418896"/>
                        <a:gd name="connsiteX7-77" fmla="*/ 3731172 w 3731172"/>
                        <a:gd name="connsiteY7-78" fmla="*/ 1345324 h 1418896"/>
                        <a:gd name="connsiteX8-79" fmla="*/ 3447393 w 3731172"/>
                        <a:gd name="connsiteY8-80" fmla="*/ 1408386 h 1418896"/>
                        <a:gd name="connsiteX9-81" fmla="*/ 1870841 w 3731172"/>
                        <a:gd name="connsiteY9-82" fmla="*/ 746234 h 1418896"/>
                        <a:gd name="connsiteX10-83" fmla="*/ 262758 w 3731172"/>
                        <a:gd name="connsiteY10-84" fmla="*/ 1418896 h 1418896"/>
                        <a:gd name="connsiteX11-85" fmla="*/ 0 w 3731172"/>
                        <a:gd name="connsiteY11-86" fmla="*/ 1324303 h 1418896"/>
                        <a:gd name="connsiteX12-87" fmla="*/ 1145627 w 3731172"/>
                        <a:gd name="connsiteY12-88" fmla="*/ 882869 h 1418896"/>
                        <a:gd name="connsiteX13-89" fmla="*/ 1114096 w 3731172"/>
                        <a:gd name="connsiteY13-90" fmla="*/ 409903 h 1418896"/>
                        <a:gd name="connsiteX14-91" fmla="*/ 357351 w 3731172"/>
                        <a:gd name="connsiteY14-92" fmla="*/ 115613 h 1418896"/>
                        <a:gd name="connsiteX0-93" fmla="*/ 168165 w 3731172"/>
                        <a:gd name="connsiteY0-94" fmla="*/ 73572 h 1418896"/>
                        <a:gd name="connsiteX1-95" fmla="*/ 451945 w 3731172"/>
                        <a:gd name="connsiteY1-96" fmla="*/ 0 h 1418896"/>
                        <a:gd name="connsiteX2-97" fmla="*/ 1881352 w 3731172"/>
                        <a:gd name="connsiteY2-98" fmla="*/ 599089 h 1418896"/>
                        <a:gd name="connsiteX3-99" fmla="*/ 3363310 w 3731172"/>
                        <a:gd name="connsiteY3-100" fmla="*/ 0 h 1418896"/>
                        <a:gd name="connsiteX4-101" fmla="*/ 3584027 w 3731172"/>
                        <a:gd name="connsiteY4-102" fmla="*/ 73572 h 1418896"/>
                        <a:gd name="connsiteX5-103" fmla="*/ 2627586 w 3731172"/>
                        <a:gd name="connsiteY5-104" fmla="*/ 441434 h 1418896"/>
                        <a:gd name="connsiteX6-105" fmla="*/ 2596055 w 3731172"/>
                        <a:gd name="connsiteY6-106" fmla="*/ 914400 h 1418896"/>
                        <a:gd name="connsiteX7-107" fmla="*/ 3731172 w 3731172"/>
                        <a:gd name="connsiteY7-108" fmla="*/ 1345324 h 1418896"/>
                        <a:gd name="connsiteX8-109" fmla="*/ 3447393 w 3731172"/>
                        <a:gd name="connsiteY8-110" fmla="*/ 1408386 h 1418896"/>
                        <a:gd name="connsiteX9-111" fmla="*/ 1870841 w 3731172"/>
                        <a:gd name="connsiteY9-112" fmla="*/ 746234 h 1418896"/>
                        <a:gd name="connsiteX10-113" fmla="*/ 262758 w 3731172"/>
                        <a:gd name="connsiteY10-114" fmla="*/ 1418896 h 1418896"/>
                        <a:gd name="connsiteX11-115" fmla="*/ 0 w 3731172"/>
                        <a:gd name="connsiteY11-116" fmla="*/ 1324303 h 1418896"/>
                        <a:gd name="connsiteX12-117" fmla="*/ 1145627 w 3731172"/>
                        <a:gd name="connsiteY12-118" fmla="*/ 882869 h 1418896"/>
                        <a:gd name="connsiteX13-119" fmla="*/ 1114096 w 3731172"/>
                        <a:gd name="connsiteY13-120" fmla="*/ 409903 h 1418896"/>
                        <a:gd name="connsiteX14-121" fmla="*/ 147144 w 3731172"/>
                        <a:gd name="connsiteY14-122" fmla="*/ 63061 h 1418896"/>
                        <a:gd name="connsiteX0-123" fmla="*/ 168165 w 3731172"/>
                        <a:gd name="connsiteY0-124" fmla="*/ 73572 h 1418896"/>
                        <a:gd name="connsiteX1-125" fmla="*/ 451945 w 3731172"/>
                        <a:gd name="connsiteY1-126" fmla="*/ 0 h 1418896"/>
                        <a:gd name="connsiteX2-127" fmla="*/ 1881352 w 3731172"/>
                        <a:gd name="connsiteY2-128" fmla="*/ 599089 h 1418896"/>
                        <a:gd name="connsiteX3-129" fmla="*/ 3363310 w 3731172"/>
                        <a:gd name="connsiteY3-130" fmla="*/ 0 h 1418896"/>
                        <a:gd name="connsiteX4-131" fmla="*/ 3584027 w 3731172"/>
                        <a:gd name="connsiteY4-132" fmla="*/ 73572 h 1418896"/>
                        <a:gd name="connsiteX5-133" fmla="*/ 2627586 w 3731172"/>
                        <a:gd name="connsiteY5-134" fmla="*/ 441434 h 1418896"/>
                        <a:gd name="connsiteX6-135" fmla="*/ 2596055 w 3731172"/>
                        <a:gd name="connsiteY6-136" fmla="*/ 914400 h 1418896"/>
                        <a:gd name="connsiteX7-137" fmla="*/ 3731172 w 3731172"/>
                        <a:gd name="connsiteY7-138" fmla="*/ 1345324 h 1418896"/>
                        <a:gd name="connsiteX8-139" fmla="*/ 3447393 w 3731172"/>
                        <a:gd name="connsiteY8-140" fmla="*/ 1408386 h 1418896"/>
                        <a:gd name="connsiteX9-141" fmla="*/ 1870841 w 3731172"/>
                        <a:gd name="connsiteY9-142" fmla="*/ 746234 h 1418896"/>
                        <a:gd name="connsiteX10-143" fmla="*/ 262758 w 3731172"/>
                        <a:gd name="connsiteY10-144" fmla="*/ 1418896 h 1418896"/>
                        <a:gd name="connsiteX11-145" fmla="*/ 0 w 3731172"/>
                        <a:gd name="connsiteY11-146" fmla="*/ 1324303 h 1418896"/>
                        <a:gd name="connsiteX12-147" fmla="*/ 1145627 w 3731172"/>
                        <a:gd name="connsiteY12-148" fmla="*/ 882869 h 1418896"/>
                        <a:gd name="connsiteX13-149" fmla="*/ 1114096 w 3731172"/>
                        <a:gd name="connsiteY13-150" fmla="*/ 420413 h 1418896"/>
                        <a:gd name="connsiteX14-151" fmla="*/ 147144 w 3731172"/>
                        <a:gd name="connsiteY14-152" fmla="*/ 63061 h 1418896"/>
                        <a:gd name="connsiteX0-153" fmla="*/ 168165 w 3731172"/>
                        <a:gd name="connsiteY0-154" fmla="*/ 73572 h 1418896"/>
                        <a:gd name="connsiteX1-155" fmla="*/ 451945 w 3731172"/>
                        <a:gd name="connsiteY1-156" fmla="*/ 0 h 1418896"/>
                        <a:gd name="connsiteX2-157" fmla="*/ 1881352 w 3731172"/>
                        <a:gd name="connsiteY2-158" fmla="*/ 599089 h 1418896"/>
                        <a:gd name="connsiteX3-159" fmla="*/ 3363310 w 3731172"/>
                        <a:gd name="connsiteY3-160" fmla="*/ 0 h 1418896"/>
                        <a:gd name="connsiteX4-161" fmla="*/ 3584027 w 3731172"/>
                        <a:gd name="connsiteY4-162" fmla="*/ 73572 h 1418896"/>
                        <a:gd name="connsiteX5-163" fmla="*/ 2627586 w 3731172"/>
                        <a:gd name="connsiteY5-164" fmla="*/ 441434 h 1418896"/>
                        <a:gd name="connsiteX6-165" fmla="*/ 2596055 w 3731172"/>
                        <a:gd name="connsiteY6-166" fmla="*/ 914400 h 1418896"/>
                        <a:gd name="connsiteX7-167" fmla="*/ 3731172 w 3731172"/>
                        <a:gd name="connsiteY7-168" fmla="*/ 1345324 h 1418896"/>
                        <a:gd name="connsiteX8-169" fmla="*/ 3447393 w 3731172"/>
                        <a:gd name="connsiteY8-170" fmla="*/ 1408386 h 1418896"/>
                        <a:gd name="connsiteX9-171" fmla="*/ 1870841 w 3731172"/>
                        <a:gd name="connsiteY9-172" fmla="*/ 746234 h 1418896"/>
                        <a:gd name="connsiteX10-173" fmla="*/ 262758 w 3731172"/>
                        <a:gd name="connsiteY10-174" fmla="*/ 1418896 h 1418896"/>
                        <a:gd name="connsiteX11-175" fmla="*/ 0 w 3731172"/>
                        <a:gd name="connsiteY11-176" fmla="*/ 1324303 h 1418896"/>
                        <a:gd name="connsiteX12-177" fmla="*/ 1145627 w 3731172"/>
                        <a:gd name="connsiteY12-178" fmla="*/ 882869 h 1418896"/>
                        <a:gd name="connsiteX13-179" fmla="*/ 1114096 w 3731172"/>
                        <a:gd name="connsiteY13-180" fmla="*/ 420413 h 1418896"/>
                        <a:gd name="connsiteX14-181" fmla="*/ 189185 w 3731172"/>
                        <a:gd name="connsiteY14-182" fmla="*/ 84081 h 1418896"/>
                        <a:gd name="connsiteX0-183" fmla="*/ 168165 w 3731172"/>
                        <a:gd name="connsiteY0-184" fmla="*/ 73572 h 1418896"/>
                        <a:gd name="connsiteX1-185" fmla="*/ 451945 w 3731172"/>
                        <a:gd name="connsiteY1-186" fmla="*/ 0 h 1418896"/>
                        <a:gd name="connsiteX2-187" fmla="*/ 1881352 w 3731172"/>
                        <a:gd name="connsiteY2-188" fmla="*/ 599089 h 1418896"/>
                        <a:gd name="connsiteX3-189" fmla="*/ 3363310 w 3731172"/>
                        <a:gd name="connsiteY3-190" fmla="*/ 0 h 1418896"/>
                        <a:gd name="connsiteX4-191" fmla="*/ 3584027 w 3731172"/>
                        <a:gd name="connsiteY4-192" fmla="*/ 73572 h 1418896"/>
                        <a:gd name="connsiteX5-193" fmla="*/ 2627586 w 3731172"/>
                        <a:gd name="connsiteY5-194" fmla="*/ 441434 h 1418896"/>
                        <a:gd name="connsiteX6-195" fmla="*/ 2596055 w 3731172"/>
                        <a:gd name="connsiteY6-196" fmla="*/ 914400 h 1418896"/>
                        <a:gd name="connsiteX7-197" fmla="*/ 3731172 w 3731172"/>
                        <a:gd name="connsiteY7-198" fmla="*/ 1345324 h 1418896"/>
                        <a:gd name="connsiteX8-199" fmla="*/ 3447393 w 3731172"/>
                        <a:gd name="connsiteY8-200" fmla="*/ 1408386 h 1418896"/>
                        <a:gd name="connsiteX9-201" fmla="*/ 1870841 w 3731172"/>
                        <a:gd name="connsiteY9-202" fmla="*/ 746234 h 1418896"/>
                        <a:gd name="connsiteX10-203" fmla="*/ 262758 w 3731172"/>
                        <a:gd name="connsiteY10-204" fmla="*/ 1418896 h 1418896"/>
                        <a:gd name="connsiteX11-205" fmla="*/ 0 w 3731172"/>
                        <a:gd name="connsiteY11-206" fmla="*/ 1324303 h 1418896"/>
                        <a:gd name="connsiteX12-207" fmla="*/ 1145627 w 3731172"/>
                        <a:gd name="connsiteY12-208" fmla="*/ 882869 h 1418896"/>
                        <a:gd name="connsiteX13-209" fmla="*/ 1114096 w 3731172"/>
                        <a:gd name="connsiteY13-210" fmla="*/ 420413 h 1418896"/>
                        <a:gd name="connsiteX14-211" fmla="*/ 189185 w 3731172"/>
                        <a:gd name="connsiteY14-212" fmla="*/ 84081 h 1418896"/>
                        <a:gd name="connsiteX15-213" fmla="*/ 168165 w 3731172"/>
                        <a:gd name="connsiteY15-214" fmla="*/ 73572 h 1418896"/>
                        <a:gd name="connsiteX0-215" fmla="*/ 168165 w 3731172"/>
                        <a:gd name="connsiteY0-216" fmla="*/ 73572 h 1418896"/>
                        <a:gd name="connsiteX1-217" fmla="*/ 451945 w 3731172"/>
                        <a:gd name="connsiteY1-218" fmla="*/ 0 h 1418896"/>
                        <a:gd name="connsiteX2-219" fmla="*/ 1881352 w 3731172"/>
                        <a:gd name="connsiteY2-220" fmla="*/ 599089 h 1418896"/>
                        <a:gd name="connsiteX3-221" fmla="*/ 3363310 w 3731172"/>
                        <a:gd name="connsiteY3-222" fmla="*/ 0 h 1418896"/>
                        <a:gd name="connsiteX4-223" fmla="*/ 3584027 w 3731172"/>
                        <a:gd name="connsiteY4-224" fmla="*/ 73572 h 1418896"/>
                        <a:gd name="connsiteX5-225" fmla="*/ 2627586 w 3731172"/>
                        <a:gd name="connsiteY5-226" fmla="*/ 441434 h 1418896"/>
                        <a:gd name="connsiteX6-227" fmla="*/ 2596055 w 3731172"/>
                        <a:gd name="connsiteY6-228" fmla="*/ 914400 h 1418896"/>
                        <a:gd name="connsiteX7-229" fmla="*/ 3731172 w 3731172"/>
                        <a:gd name="connsiteY7-230" fmla="*/ 1345324 h 1418896"/>
                        <a:gd name="connsiteX8-231" fmla="*/ 3447393 w 3731172"/>
                        <a:gd name="connsiteY8-232" fmla="*/ 1408386 h 1418896"/>
                        <a:gd name="connsiteX9-233" fmla="*/ 1870841 w 3731172"/>
                        <a:gd name="connsiteY9-234" fmla="*/ 746234 h 1418896"/>
                        <a:gd name="connsiteX10-235" fmla="*/ 262758 w 3731172"/>
                        <a:gd name="connsiteY10-236" fmla="*/ 1418896 h 1418896"/>
                        <a:gd name="connsiteX11-237" fmla="*/ 0 w 3731172"/>
                        <a:gd name="connsiteY11-238" fmla="*/ 1324303 h 1418896"/>
                        <a:gd name="connsiteX12-239" fmla="*/ 1145627 w 3731172"/>
                        <a:gd name="connsiteY12-240" fmla="*/ 882869 h 1418896"/>
                        <a:gd name="connsiteX13-241" fmla="*/ 1156137 w 3731172"/>
                        <a:gd name="connsiteY13-242" fmla="*/ 441434 h 1418896"/>
                        <a:gd name="connsiteX14-243" fmla="*/ 189185 w 3731172"/>
                        <a:gd name="connsiteY14-244" fmla="*/ 84081 h 1418896"/>
                        <a:gd name="connsiteX15-245" fmla="*/ 168165 w 3731172"/>
                        <a:gd name="connsiteY15-246" fmla="*/ 73572 h 1418896"/>
                        <a:gd name="connsiteX0-247" fmla="*/ 168165 w 3731172"/>
                        <a:gd name="connsiteY0-248" fmla="*/ 73572 h 1418896"/>
                        <a:gd name="connsiteX1-249" fmla="*/ 451945 w 3731172"/>
                        <a:gd name="connsiteY1-250" fmla="*/ 0 h 1418896"/>
                        <a:gd name="connsiteX2-251" fmla="*/ 1881352 w 3731172"/>
                        <a:gd name="connsiteY2-252" fmla="*/ 599089 h 1418896"/>
                        <a:gd name="connsiteX3-253" fmla="*/ 3363310 w 3731172"/>
                        <a:gd name="connsiteY3-254" fmla="*/ 0 h 1418896"/>
                        <a:gd name="connsiteX4-255" fmla="*/ 3584027 w 3731172"/>
                        <a:gd name="connsiteY4-256" fmla="*/ 73572 h 1418896"/>
                        <a:gd name="connsiteX5-257" fmla="*/ 2627586 w 3731172"/>
                        <a:gd name="connsiteY5-258" fmla="*/ 441434 h 1418896"/>
                        <a:gd name="connsiteX6-259" fmla="*/ 2596055 w 3731172"/>
                        <a:gd name="connsiteY6-260" fmla="*/ 914400 h 1418896"/>
                        <a:gd name="connsiteX7-261" fmla="*/ 3731172 w 3731172"/>
                        <a:gd name="connsiteY7-262" fmla="*/ 1345324 h 1418896"/>
                        <a:gd name="connsiteX8-263" fmla="*/ 3447393 w 3731172"/>
                        <a:gd name="connsiteY8-264" fmla="*/ 1408386 h 1418896"/>
                        <a:gd name="connsiteX9-265" fmla="*/ 1870841 w 3731172"/>
                        <a:gd name="connsiteY9-266" fmla="*/ 746234 h 1418896"/>
                        <a:gd name="connsiteX10-267" fmla="*/ 262758 w 3731172"/>
                        <a:gd name="connsiteY10-268" fmla="*/ 1418896 h 1418896"/>
                        <a:gd name="connsiteX11-269" fmla="*/ 0 w 3731172"/>
                        <a:gd name="connsiteY11-270" fmla="*/ 1324303 h 1418896"/>
                        <a:gd name="connsiteX12-271" fmla="*/ 1145627 w 3731172"/>
                        <a:gd name="connsiteY12-272" fmla="*/ 882869 h 1418896"/>
                        <a:gd name="connsiteX13-273" fmla="*/ 1145626 w 3731172"/>
                        <a:gd name="connsiteY13-274" fmla="*/ 451945 h 1418896"/>
                        <a:gd name="connsiteX14-275" fmla="*/ 189185 w 3731172"/>
                        <a:gd name="connsiteY14-276" fmla="*/ 84081 h 1418896"/>
                        <a:gd name="connsiteX15-277" fmla="*/ 168165 w 3731172"/>
                        <a:gd name="connsiteY15-278" fmla="*/ 73572 h 1418896"/>
                        <a:gd name="connsiteX0-279" fmla="*/ 168165 w 3731172"/>
                        <a:gd name="connsiteY0-280" fmla="*/ 73572 h 1418896"/>
                        <a:gd name="connsiteX1-281" fmla="*/ 451945 w 3731172"/>
                        <a:gd name="connsiteY1-282" fmla="*/ 0 h 1418896"/>
                        <a:gd name="connsiteX2-283" fmla="*/ 1881352 w 3731172"/>
                        <a:gd name="connsiteY2-284" fmla="*/ 599089 h 1418896"/>
                        <a:gd name="connsiteX3-285" fmla="*/ 3363310 w 3731172"/>
                        <a:gd name="connsiteY3-286" fmla="*/ 0 h 1418896"/>
                        <a:gd name="connsiteX4-287" fmla="*/ 3584027 w 3731172"/>
                        <a:gd name="connsiteY4-288" fmla="*/ 73572 h 1418896"/>
                        <a:gd name="connsiteX5-289" fmla="*/ 2627586 w 3731172"/>
                        <a:gd name="connsiteY5-290" fmla="*/ 441434 h 1418896"/>
                        <a:gd name="connsiteX6-291" fmla="*/ 2596055 w 3731172"/>
                        <a:gd name="connsiteY6-292" fmla="*/ 914400 h 1418896"/>
                        <a:gd name="connsiteX7-293" fmla="*/ 3731172 w 3731172"/>
                        <a:gd name="connsiteY7-294" fmla="*/ 1345324 h 1418896"/>
                        <a:gd name="connsiteX8-295" fmla="*/ 3447393 w 3731172"/>
                        <a:gd name="connsiteY8-296" fmla="*/ 1408386 h 1418896"/>
                        <a:gd name="connsiteX9-297" fmla="*/ 1870841 w 3731172"/>
                        <a:gd name="connsiteY9-298" fmla="*/ 746234 h 1418896"/>
                        <a:gd name="connsiteX10-299" fmla="*/ 262758 w 3731172"/>
                        <a:gd name="connsiteY10-300" fmla="*/ 1418896 h 1418896"/>
                        <a:gd name="connsiteX11-301" fmla="*/ 0 w 3731172"/>
                        <a:gd name="connsiteY11-302" fmla="*/ 1324303 h 1418896"/>
                        <a:gd name="connsiteX12-303" fmla="*/ 1145627 w 3731172"/>
                        <a:gd name="connsiteY12-304" fmla="*/ 903890 h 1418896"/>
                        <a:gd name="connsiteX13-305" fmla="*/ 1145626 w 3731172"/>
                        <a:gd name="connsiteY13-306" fmla="*/ 451945 h 1418896"/>
                        <a:gd name="connsiteX14-307" fmla="*/ 189185 w 3731172"/>
                        <a:gd name="connsiteY14-308" fmla="*/ 84081 h 1418896"/>
                        <a:gd name="connsiteX15-309" fmla="*/ 168165 w 3731172"/>
                        <a:gd name="connsiteY15-310" fmla="*/ 73572 h 1418896"/>
                        <a:gd name="connsiteX0-311" fmla="*/ 147144 w 3710151"/>
                        <a:gd name="connsiteY0-312" fmla="*/ 73572 h 1418896"/>
                        <a:gd name="connsiteX1-313" fmla="*/ 430924 w 3710151"/>
                        <a:gd name="connsiteY1-314" fmla="*/ 0 h 1418896"/>
                        <a:gd name="connsiteX2-315" fmla="*/ 1860331 w 3710151"/>
                        <a:gd name="connsiteY2-316" fmla="*/ 599089 h 1418896"/>
                        <a:gd name="connsiteX3-317" fmla="*/ 3342289 w 3710151"/>
                        <a:gd name="connsiteY3-318" fmla="*/ 0 h 1418896"/>
                        <a:gd name="connsiteX4-319" fmla="*/ 3563006 w 3710151"/>
                        <a:gd name="connsiteY4-320" fmla="*/ 73572 h 1418896"/>
                        <a:gd name="connsiteX5-321" fmla="*/ 2606565 w 3710151"/>
                        <a:gd name="connsiteY5-322" fmla="*/ 441434 h 1418896"/>
                        <a:gd name="connsiteX6-323" fmla="*/ 2575034 w 3710151"/>
                        <a:gd name="connsiteY6-324" fmla="*/ 914400 h 1418896"/>
                        <a:gd name="connsiteX7-325" fmla="*/ 3710151 w 3710151"/>
                        <a:gd name="connsiteY7-326" fmla="*/ 1345324 h 1418896"/>
                        <a:gd name="connsiteX8-327" fmla="*/ 3426372 w 3710151"/>
                        <a:gd name="connsiteY8-328" fmla="*/ 1408386 h 1418896"/>
                        <a:gd name="connsiteX9-329" fmla="*/ 1849820 w 3710151"/>
                        <a:gd name="connsiteY9-330" fmla="*/ 746234 h 1418896"/>
                        <a:gd name="connsiteX10-331" fmla="*/ 241737 w 3710151"/>
                        <a:gd name="connsiteY10-332" fmla="*/ 1418896 h 1418896"/>
                        <a:gd name="connsiteX11-333" fmla="*/ 0 w 3710151"/>
                        <a:gd name="connsiteY11-334" fmla="*/ 1334814 h 1418896"/>
                        <a:gd name="connsiteX12-335" fmla="*/ 1124606 w 3710151"/>
                        <a:gd name="connsiteY12-336" fmla="*/ 903890 h 1418896"/>
                        <a:gd name="connsiteX13-337" fmla="*/ 1124605 w 3710151"/>
                        <a:gd name="connsiteY13-338" fmla="*/ 451945 h 1418896"/>
                        <a:gd name="connsiteX14-339" fmla="*/ 168164 w 3710151"/>
                        <a:gd name="connsiteY14-340" fmla="*/ 84081 h 1418896"/>
                        <a:gd name="connsiteX15-341" fmla="*/ 147144 w 3710151"/>
                        <a:gd name="connsiteY15-342" fmla="*/ 73572 h 1418896"/>
                        <a:gd name="connsiteX0-343" fmla="*/ 147144 w 3710151"/>
                        <a:gd name="connsiteY0-344" fmla="*/ 73572 h 1418896"/>
                        <a:gd name="connsiteX1-345" fmla="*/ 430924 w 3710151"/>
                        <a:gd name="connsiteY1-346" fmla="*/ 0 h 1418896"/>
                        <a:gd name="connsiteX2-347" fmla="*/ 1860331 w 3710151"/>
                        <a:gd name="connsiteY2-348" fmla="*/ 599089 h 1418896"/>
                        <a:gd name="connsiteX3-349" fmla="*/ 3342289 w 3710151"/>
                        <a:gd name="connsiteY3-350" fmla="*/ 0 h 1418896"/>
                        <a:gd name="connsiteX4-351" fmla="*/ 3563006 w 3710151"/>
                        <a:gd name="connsiteY4-352" fmla="*/ 73572 h 1418896"/>
                        <a:gd name="connsiteX5-353" fmla="*/ 2606565 w 3710151"/>
                        <a:gd name="connsiteY5-354" fmla="*/ 441434 h 1418896"/>
                        <a:gd name="connsiteX6-355" fmla="*/ 2606565 w 3710151"/>
                        <a:gd name="connsiteY6-356" fmla="*/ 924910 h 1418896"/>
                        <a:gd name="connsiteX7-357" fmla="*/ 3710151 w 3710151"/>
                        <a:gd name="connsiteY7-358" fmla="*/ 1345324 h 1418896"/>
                        <a:gd name="connsiteX8-359" fmla="*/ 3426372 w 3710151"/>
                        <a:gd name="connsiteY8-360" fmla="*/ 1408386 h 1418896"/>
                        <a:gd name="connsiteX9-361" fmla="*/ 1849820 w 3710151"/>
                        <a:gd name="connsiteY9-362" fmla="*/ 746234 h 1418896"/>
                        <a:gd name="connsiteX10-363" fmla="*/ 241737 w 3710151"/>
                        <a:gd name="connsiteY10-364" fmla="*/ 1418896 h 1418896"/>
                        <a:gd name="connsiteX11-365" fmla="*/ 0 w 3710151"/>
                        <a:gd name="connsiteY11-366" fmla="*/ 1334814 h 1418896"/>
                        <a:gd name="connsiteX12-367" fmla="*/ 1124606 w 3710151"/>
                        <a:gd name="connsiteY12-368" fmla="*/ 903890 h 1418896"/>
                        <a:gd name="connsiteX13-369" fmla="*/ 1124605 w 3710151"/>
                        <a:gd name="connsiteY13-370" fmla="*/ 451945 h 1418896"/>
                        <a:gd name="connsiteX14-371" fmla="*/ 168164 w 3710151"/>
                        <a:gd name="connsiteY14-372" fmla="*/ 84081 h 1418896"/>
                        <a:gd name="connsiteX15-373" fmla="*/ 147144 w 3710151"/>
                        <a:gd name="connsiteY15-374" fmla="*/ 73572 h 1418896"/>
                        <a:gd name="connsiteX0-375" fmla="*/ 147144 w 3710151"/>
                        <a:gd name="connsiteY0-376" fmla="*/ 73572 h 1418896"/>
                        <a:gd name="connsiteX1-377" fmla="*/ 430924 w 3710151"/>
                        <a:gd name="connsiteY1-378" fmla="*/ 0 h 1418896"/>
                        <a:gd name="connsiteX2-379" fmla="*/ 1860331 w 3710151"/>
                        <a:gd name="connsiteY2-380" fmla="*/ 599089 h 1418896"/>
                        <a:gd name="connsiteX3-381" fmla="*/ 3342289 w 3710151"/>
                        <a:gd name="connsiteY3-382" fmla="*/ 0 h 1418896"/>
                        <a:gd name="connsiteX4-383" fmla="*/ 3563006 w 3710151"/>
                        <a:gd name="connsiteY4-384" fmla="*/ 73572 h 1418896"/>
                        <a:gd name="connsiteX5-385" fmla="*/ 2606565 w 3710151"/>
                        <a:gd name="connsiteY5-386" fmla="*/ 441434 h 1418896"/>
                        <a:gd name="connsiteX6-387" fmla="*/ 2610282 w 3710151"/>
                        <a:gd name="connsiteY6-388" fmla="*/ 902607 h 1418896"/>
                        <a:gd name="connsiteX7-389" fmla="*/ 3710151 w 3710151"/>
                        <a:gd name="connsiteY7-390" fmla="*/ 1345324 h 1418896"/>
                        <a:gd name="connsiteX8-391" fmla="*/ 3426372 w 3710151"/>
                        <a:gd name="connsiteY8-392" fmla="*/ 1408386 h 1418896"/>
                        <a:gd name="connsiteX9-393" fmla="*/ 1849820 w 3710151"/>
                        <a:gd name="connsiteY9-394" fmla="*/ 746234 h 1418896"/>
                        <a:gd name="connsiteX10-395" fmla="*/ 241737 w 3710151"/>
                        <a:gd name="connsiteY10-396" fmla="*/ 1418896 h 1418896"/>
                        <a:gd name="connsiteX11-397" fmla="*/ 0 w 3710151"/>
                        <a:gd name="connsiteY11-398" fmla="*/ 1334814 h 1418896"/>
                        <a:gd name="connsiteX12-399" fmla="*/ 1124606 w 3710151"/>
                        <a:gd name="connsiteY12-400" fmla="*/ 903890 h 1418896"/>
                        <a:gd name="connsiteX13-401" fmla="*/ 1124605 w 3710151"/>
                        <a:gd name="connsiteY13-402" fmla="*/ 451945 h 1418896"/>
                        <a:gd name="connsiteX14-403" fmla="*/ 168164 w 3710151"/>
                        <a:gd name="connsiteY14-404" fmla="*/ 84081 h 1418896"/>
                        <a:gd name="connsiteX15-405" fmla="*/ 147144 w 3710151"/>
                        <a:gd name="connsiteY15-406" fmla="*/ 73572 h 1418896"/>
                        <a:gd name="connsiteX0-407" fmla="*/ 147144 w 3710151"/>
                        <a:gd name="connsiteY0-408" fmla="*/ 73572 h 1418896"/>
                        <a:gd name="connsiteX1-409" fmla="*/ 430924 w 3710151"/>
                        <a:gd name="connsiteY1-410" fmla="*/ 0 h 1418896"/>
                        <a:gd name="connsiteX2-411" fmla="*/ 1860331 w 3710151"/>
                        <a:gd name="connsiteY2-412" fmla="*/ 599089 h 1418896"/>
                        <a:gd name="connsiteX3-413" fmla="*/ 3342289 w 3710151"/>
                        <a:gd name="connsiteY3-414" fmla="*/ 0 h 1418896"/>
                        <a:gd name="connsiteX4-415" fmla="*/ 3563006 w 3710151"/>
                        <a:gd name="connsiteY4-416" fmla="*/ 73572 h 1418896"/>
                        <a:gd name="connsiteX5-417" fmla="*/ 2617717 w 3710151"/>
                        <a:gd name="connsiteY5-418" fmla="*/ 445151 h 1418896"/>
                        <a:gd name="connsiteX6-419" fmla="*/ 2610282 w 3710151"/>
                        <a:gd name="connsiteY6-420" fmla="*/ 902607 h 1418896"/>
                        <a:gd name="connsiteX7-421" fmla="*/ 3710151 w 3710151"/>
                        <a:gd name="connsiteY7-422" fmla="*/ 1345324 h 1418896"/>
                        <a:gd name="connsiteX8-423" fmla="*/ 3426372 w 3710151"/>
                        <a:gd name="connsiteY8-424" fmla="*/ 1408386 h 1418896"/>
                        <a:gd name="connsiteX9-425" fmla="*/ 1849820 w 3710151"/>
                        <a:gd name="connsiteY9-426" fmla="*/ 746234 h 1418896"/>
                        <a:gd name="connsiteX10-427" fmla="*/ 241737 w 3710151"/>
                        <a:gd name="connsiteY10-428" fmla="*/ 1418896 h 1418896"/>
                        <a:gd name="connsiteX11-429" fmla="*/ 0 w 3710151"/>
                        <a:gd name="connsiteY11-430" fmla="*/ 1334814 h 1418896"/>
                        <a:gd name="connsiteX12-431" fmla="*/ 1124606 w 3710151"/>
                        <a:gd name="connsiteY12-432" fmla="*/ 903890 h 1418896"/>
                        <a:gd name="connsiteX13-433" fmla="*/ 1124605 w 3710151"/>
                        <a:gd name="connsiteY13-434" fmla="*/ 451945 h 1418896"/>
                        <a:gd name="connsiteX14-435" fmla="*/ 168164 w 3710151"/>
                        <a:gd name="connsiteY14-436" fmla="*/ 84081 h 1418896"/>
                        <a:gd name="connsiteX15-437" fmla="*/ 147144 w 3710151"/>
                        <a:gd name="connsiteY15-438" fmla="*/ 73572 h 1418896"/>
                        <a:gd name="connsiteX0-439" fmla="*/ 147144 w 3710151"/>
                        <a:gd name="connsiteY0-440" fmla="*/ 73572 h 1418896"/>
                        <a:gd name="connsiteX1-441" fmla="*/ 430924 w 3710151"/>
                        <a:gd name="connsiteY1-442" fmla="*/ 0 h 1418896"/>
                        <a:gd name="connsiteX2-443" fmla="*/ 1860331 w 3710151"/>
                        <a:gd name="connsiteY2-444" fmla="*/ 599089 h 1418896"/>
                        <a:gd name="connsiteX3-445" fmla="*/ 3342289 w 3710151"/>
                        <a:gd name="connsiteY3-446" fmla="*/ 0 h 1418896"/>
                        <a:gd name="connsiteX4-447" fmla="*/ 3563006 w 3710151"/>
                        <a:gd name="connsiteY4-448" fmla="*/ 73572 h 1418896"/>
                        <a:gd name="connsiteX5-449" fmla="*/ 2617717 w 3710151"/>
                        <a:gd name="connsiteY5-450" fmla="*/ 448868 h 1418896"/>
                        <a:gd name="connsiteX6-451" fmla="*/ 2610282 w 3710151"/>
                        <a:gd name="connsiteY6-452" fmla="*/ 902607 h 1418896"/>
                        <a:gd name="connsiteX7-453" fmla="*/ 3710151 w 3710151"/>
                        <a:gd name="connsiteY7-454" fmla="*/ 1345324 h 1418896"/>
                        <a:gd name="connsiteX8-455" fmla="*/ 3426372 w 3710151"/>
                        <a:gd name="connsiteY8-456" fmla="*/ 1408386 h 1418896"/>
                        <a:gd name="connsiteX9-457" fmla="*/ 1849820 w 3710151"/>
                        <a:gd name="connsiteY9-458" fmla="*/ 746234 h 1418896"/>
                        <a:gd name="connsiteX10-459" fmla="*/ 241737 w 3710151"/>
                        <a:gd name="connsiteY10-460" fmla="*/ 1418896 h 1418896"/>
                        <a:gd name="connsiteX11-461" fmla="*/ 0 w 3710151"/>
                        <a:gd name="connsiteY11-462" fmla="*/ 1334814 h 1418896"/>
                        <a:gd name="connsiteX12-463" fmla="*/ 1124606 w 3710151"/>
                        <a:gd name="connsiteY12-464" fmla="*/ 903890 h 1418896"/>
                        <a:gd name="connsiteX13-465" fmla="*/ 1124605 w 3710151"/>
                        <a:gd name="connsiteY13-466" fmla="*/ 451945 h 1418896"/>
                        <a:gd name="connsiteX14-467" fmla="*/ 168164 w 3710151"/>
                        <a:gd name="connsiteY14-468" fmla="*/ 84081 h 1418896"/>
                        <a:gd name="connsiteX15-469" fmla="*/ 147144 w 3710151"/>
                        <a:gd name="connsiteY15-470" fmla="*/ 73572 h 1418896"/>
                        <a:gd name="connsiteX0-471" fmla="*/ 147144 w 3710151"/>
                        <a:gd name="connsiteY0-472" fmla="*/ 73572 h 1418896"/>
                        <a:gd name="connsiteX1-473" fmla="*/ 430924 w 3710151"/>
                        <a:gd name="connsiteY1-474" fmla="*/ 0 h 1418896"/>
                        <a:gd name="connsiteX2-475" fmla="*/ 1838028 w 3710151"/>
                        <a:gd name="connsiteY2-476" fmla="*/ 591655 h 1418896"/>
                        <a:gd name="connsiteX3-477" fmla="*/ 3342289 w 3710151"/>
                        <a:gd name="connsiteY3-478" fmla="*/ 0 h 1418896"/>
                        <a:gd name="connsiteX4-479" fmla="*/ 3563006 w 3710151"/>
                        <a:gd name="connsiteY4-480" fmla="*/ 73572 h 1418896"/>
                        <a:gd name="connsiteX5-481" fmla="*/ 2617717 w 3710151"/>
                        <a:gd name="connsiteY5-482" fmla="*/ 448868 h 1418896"/>
                        <a:gd name="connsiteX6-483" fmla="*/ 2610282 w 3710151"/>
                        <a:gd name="connsiteY6-484" fmla="*/ 902607 h 1418896"/>
                        <a:gd name="connsiteX7-485" fmla="*/ 3710151 w 3710151"/>
                        <a:gd name="connsiteY7-486" fmla="*/ 1345324 h 1418896"/>
                        <a:gd name="connsiteX8-487" fmla="*/ 3426372 w 3710151"/>
                        <a:gd name="connsiteY8-488" fmla="*/ 1408386 h 1418896"/>
                        <a:gd name="connsiteX9-489" fmla="*/ 1849820 w 3710151"/>
                        <a:gd name="connsiteY9-490" fmla="*/ 746234 h 1418896"/>
                        <a:gd name="connsiteX10-491" fmla="*/ 241737 w 3710151"/>
                        <a:gd name="connsiteY10-492" fmla="*/ 1418896 h 1418896"/>
                        <a:gd name="connsiteX11-493" fmla="*/ 0 w 3710151"/>
                        <a:gd name="connsiteY11-494" fmla="*/ 1334814 h 1418896"/>
                        <a:gd name="connsiteX12-495" fmla="*/ 1124606 w 3710151"/>
                        <a:gd name="connsiteY12-496" fmla="*/ 903890 h 1418896"/>
                        <a:gd name="connsiteX13-497" fmla="*/ 1124605 w 3710151"/>
                        <a:gd name="connsiteY13-498" fmla="*/ 451945 h 1418896"/>
                        <a:gd name="connsiteX14-499" fmla="*/ 168164 w 3710151"/>
                        <a:gd name="connsiteY14-500" fmla="*/ 84081 h 1418896"/>
                        <a:gd name="connsiteX15-501" fmla="*/ 147144 w 3710151"/>
                        <a:gd name="connsiteY15-502" fmla="*/ 73572 h 1418896"/>
                        <a:gd name="connsiteX0-503" fmla="*/ 147144 w 3710151"/>
                        <a:gd name="connsiteY0-504" fmla="*/ 73572 h 1418896"/>
                        <a:gd name="connsiteX1-505" fmla="*/ 430924 w 3710151"/>
                        <a:gd name="connsiteY1-506" fmla="*/ 0 h 1418896"/>
                        <a:gd name="connsiteX2-507" fmla="*/ 1838028 w 3710151"/>
                        <a:gd name="connsiteY2-508" fmla="*/ 591655 h 1418896"/>
                        <a:gd name="connsiteX3-509" fmla="*/ 3342289 w 3710151"/>
                        <a:gd name="connsiteY3-510" fmla="*/ 0 h 1418896"/>
                        <a:gd name="connsiteX4-511" fmla="*/ 3563006 w 3710151"/>
                        <a:gd name="connsiteY4-512" fmla="*/ 73572 h 1418896"/>
                        <a:gd name="connsiteX5-513" fmla="*/ 2617717 w 3710151"/>
                        <a:gd name="connsiteY5-514" fmla="*/ 448868 h 1418896"/>
                        <a:gd name="connsiteX6-515" fmla="*/ 2610282 w 3710151"/>
                        <a:gd name="connsiteY6-516" fmla="*/ 902607 h 1418896"/>
                        <a:gd name="connsiteX7-517" fmla="*/ 3710151 w 3710151"/>
                        <a:gd name="connsiteY7-518" fmla="*/ 1345324 h 1418896"/>
                        <a:gd name="connsiteX8-519" fmla="*/ 3426372 w 3710151"/>
                        <a:gd name="connsiteY8-520" fmla="*/ 1408386 h 1418896"/>
                        <a:gd name="connsiteX9-521" fmla="*/ 1849820 w 3710151"/>
                        <a:gd name="connsiteY9-522" fmla="*/ 746234 h 1418896"/>
                        <a:gd name="connsiteX10-523" fmla="*/ 241737 w 3710151"/>
                        <a:gd name="connsiteY10-524" fmla="*/ 1418896 h 1418896"/>
                        <a:gd name="connsiteX11-525" fmla="*/ 0 w 3710151"/>
                        <a:gd name="connsiteY11-526" fmla="*/ 1334814 h 1418896"/>
                        <a:gd name="connsiteX12-527" fmla="*/ 1124606 w 3710151"/>
                        <a:gd name="connsiteY12-528" fmla="*/ 903890 h 1418896"/>
                        <a:gd name="connsiteX13-529" fmla="*/ 1087434 w 3710151"/>
                        <a:gd name="connsiteY13-530" fmla="*/ 451945 h 1418896"/>
                        <a:gd name="connsiteX14-531" fmla="*/ 168164 w 3710151"/>
                        <a:gd name="connsiteY14-532" fmla="*/ 84081 h 1418896"/>
                        <a:gd name="connsiteX15-533" fmla="*/ 147144 w 3710151"/>
                        <a:gd name="connsiteY15-534" fmla="*/ 73572 h 1418896"/>
                        <a:gd name="connsiteX0-535" fmla="*/ 147144 w 3710151"/>
                        <a:gd name="connsiteY0-536" fmla="*/ 73572 h 1418896"/>
                        <a:gd name="connsiteX1-537" fmla="*/ 430924 w 3710151"/>
                        <a:gd name="connsiteY1-538" fmla="*/ 0 h 1418896"/>
                        <a:gd name="connsiteX2-539" fmla="*/ 1838028 w 3710151"/>
                        <a:gd name="connsiteY2-540" fmla="*/ 591655 h 1418896"/>
                        <a:gd name="connsiteX3-541" fmla="*/ 3342289 w 3710151"/>
                        <a:gd name="connsiteY3-542" fmla="*/ 0 h 1418896"/>
                        <a:gd name="connsiteX4-543" fmla="*/ 3563006 w 3710151"/>
                        <a:gd name="connsiteY4-544" fmla="*/ 73572 h 1418896"/>
                        <a:gd name="connsiteX5-545" fmla="*/ 2617717 w 3710151"/>
                        <a:gd name="connsiteY5-546" fmla="*/ 448868 h 1418896"/>
                        <a:gd name="connsiteX6-547" fmla="*/ 2610282 w 3710151"/>
                        <a:gd name="connsiteY6-548" fmla="*/ 902607 h 1418896"/>
                        <a:gd name="connsiteX7-549" fmla="*/ 3710151 w 3710151"/>
                        <a:gd name="connsiteY7-550" fmla="*/ 1345324 h 1418896"/>
                        <a:gd name="connsiteX8-551" fmla="*/ 3426372 w 3710151"/>
                        <a:gd name="connsiteY8-552" fmla="*/ 1408386 h 1418896"/>
                        <a:gd name="connsiteX9-553" fmla="*/ 1849820 w 3710151"/>
                        <a:gd name="connsiteY9-554" fmla="*/ 746234 h 1418896"/>
                        <a:gd name="connsiteX10-555" fmla="*/ 241737 w 3710151"/>
                        <a:gd name="connsiteY10-556" fmla="*/ 1418896 h 1418896"/>
                        <a:gd name="connsiteX11-557" fmla="*/ 0 w 3710151"/>
                        <a:gd name="connsiteY11-558" fmla="*/ 1334814 h 1418896"/>
                        <a:gd name="connsiteX12-559" fmla="*/ 1098586 w 3710151"/>
                        <a:gd name="connsiteY12-560" fmla="*/ 903890 h 1418896"/>
                        <a:gd name="connsiteX13-561" fmla="*/ 1087434 w 3710151"/>
                        <a:gd name="connsiteY13-562" fmla="*/ 451945 h 1418896"/>
                        <a:gd name="connsiteX14-563" fmla="*/ 168164 w 3710151"/>
                        <a:gd name="connsiteY14-564" fmla="*/ 84081 h 1418896"/>
                        <a:gd name="connsiteX15-565" fmla="*/ 147144 w 3710151"/>
                        <a:gd name="connsiteY15-566" fmla="*/ 73572 h 1418896"/>
                        <a:gd name="connsiteX0-567" fmla="*/ 162012 w 3725019"/>
                        <a:gd name="connsiteY0-568" fmla="*/ 73572 h 1418896"/>
                        <a:gd name="connsiteX1-569" fmla="*/ 445792 w 3725019"/>
                        <a:gd name="connsiteY1-570" fmla="*/ 0 h 1418896"/>
                        <a:gd name="connsiteX2-571" fmla="*/ 1852896 w 3725019"/>
                        <a:gd name="connsiteY2-572" fmla="*/ 591655 h 1418896"/>
                        <a:gd name="connsiteX3-573" fmla="*/ 3357157 w 3725019"/>
                        <a:gd name="connsiteY3-574" fmla="*/ 0 h 1418896"/>
                        <a:gd name="connsiteX4-575" fmla="*/ 3577874 w 3725019"/>
                        <a:gd name="connsiteY4-576" fmla="*/ 73572 h 1418896"/>
                        <a:gd name="connsiteX5-577" fmla="*/ 2632585 w 3725019"/>
                        <a:gd name="connsiteY5-578" fmla="*/ 448868 h 1418896"/>
                        <a:gd name="connsiteX6-579" fmla="*/ 2625150 w 3725019"/>
                        <a:gd name="connsiteY6-580" fmla="*/ 902607 h 1418896"/>
                        <a:gd name="connsiteX7-581" fmla="*/ 3725019 w 3725019"/>
                        <a:gd name="connsiteY7-582" fmla="*/ 1345324 h 1418896"/>
                        <a:gd name="connsiteX8-583" fmla="*/ 3441240 w 3725019"/>
                        <a:gd name="connsiteY8-584" fmla="*/ 1408386 h 1418896"/>
                        <a:gd name="connsiteX9-585" fmla="*/ 1864688 w 3725019"/>
                        <a:gd name="connsiteY9-586" fmla="*/ 746234 h 1418896"/>
                        <a:gd name="connsiteX10-587" fmla="*/ 256605 w 3725019"/>
                        <a:gd name="connsiteY10-588" fmla="*/ 1418896 h 1418896"/>
                        <a:gd name="connsiteX11-589" fmla="*/ 0 w 3725019"/>
                        <a:gd name="connsiteY11-590" fmla="*/ 1331097 h 1418896"/>
                        <a:gd name="connsiteX12-591" fmla="*/ 1113454 w 3725019"/>
                        <a:gd name="connsiteY12-592" fmla="*/ 903890 h 1418896"/>
                        <a:gd name="connsiteX13-593" fmla="*/ 1102302 w 3725019"/>
                        <a:gd name="connsiteY13-594" fmla="*/ 451945 h 1418896"/>
                        <a:gd name="connsiteX14-595" fmla="*/ 183032 w 3725019"/>
                        <a:gd name="connsiteY14-596" fmla="*/ 84081 h 1418896"/>
                        <a:gd name="connsiteX15-597" fmla="*/ 162012 w 3725019"/>
                        <a:gd name="connsiteY15-598" fmla="*/ 73572 h 141889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428" name="TextBox 427"/>
              <p:cNvSpPr txBox="1"/>
              <p:nvPr/>
            </p:nvSpPr>
            <p:spPr>
              <a:xfrm>
                <a:off x="3405528" y="4791229"/>
                <a:ext cx="12776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</a:rPr>
                  <a:t>base station</a:t>
                </a:r>
                <a:endParaRPr lang="en-US" sz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34" name="Straight Arrow Connector 433"/>
              <p:cNvCxnSpPr/>
              <p:nvPr/>
            </p:nvCxnSpPr>
            <p:spPr>
              <a:xfrm>
                <a:off x="3034266" y="4554323"/>
                <a:ext cx="530281" cy="5419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triangl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/>
              <p:cNvCxnSpPr/>
              <p:nvPr/>
            </p:nvCxnSpPr>
            <p:spPr>
              <a:xfrm>
                <a:off x="5382689" y="4554323"/>
                <a:ext cx="764985" cy="0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6" name="TextBox 435"/>
              <p:cNvSpPr txBox="1"/>
              <p:nvPr/>
            </p:nvSpPr>
            <p:spPr>
              <a:xfrm>
                <a:off x="8052781" y="4766735"/>
                <a:ext cx="7634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</a:rPr>
                  <a:t>P-GW</a:t>
                </a:r>
                <a:endParaRPr lang="en-US" sz="1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7" name="TextBox 436"/>
              <p:cNvSpPr txBox="1"/>
              <p:nvPr/>
            </p:nvSpPr>
            <p:spPr>
              <a:xfrm>
                <a:off x="6228229" y="4790108"/>
                <a:ext cx="7536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</a:rPr>
                  <a:t>S-GW</a:t>
                </a:r>
                <a:endParaRPr lang="en-US" sz="1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40" name="Picture 4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342" y="4450690"/>
                <a:ext cx="1508938" cy="207264"/>
              </a:xfrm>
              <a:prstGeom prst="rect">
                <a:avLst/>
              </a:prstGeom>
            </p:spPr>
          </p:pic>
          <p:cxnSp>
            <p:nvCxnSpPr>
              <p:cNvPr id="441" name="Straight Arrow Connector 440"/>
              <p:cNvCxnSpPr/>
              <p:nvPr/>
            </p:nvCxnSpPr>
            <p:spPr>
              <a:xfrm flipH="1">
                <a:off x="4279805" y="4554323"/>
                <a:ext cx="214699" cy="7603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Arrow Connector 441"/>
              <p:cNvCxnSpPr/>
              <p:nvPr/>
            </p:nvCxnSpPr>
            <p:spPr>
              <a:xfrm>
                <a:off x="7569965" y="4554323"/>
                <a:ext cx="397397" cy="0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3" name="Picture 44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0621" y="4458294"/>
                <a:ext cx="816721" cy="207264"/>
              </a:xfrm>
              <a:prstGeom prst="rect">
                <a:avLst/>
              </a:prstGeom>
            </p:spPr>
          </p:pic>
          <p:cxnSp>
            <p:nvCxnSpPr>
              <p:cNvPr id="444" name="Straight Arrow Connector 443"/>
              <p:cNvCxnSpPr/>
              <p:nvPr/>
            </p:nvCxnSpPr>
            <p:spPr>
              <a:xfrm flipH="1">
                <a:off x="6894126" y="4561927"/>
                <a:ext cx="139746" cy="7603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0" name="TextBox 649"/>
            <p:cNvSpPr txBox="1"/>
            <p:nvPr/>
          </p:nvSpPr>
          <p:spPr>
            <a:xfrm>
              <a:off x="7543800" y="4118420"/>
              <a:ext cx="4226082" cy="112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dirty="0">
                  <a:solidFill>
                    <a:srgbClr val="C00000"/>
                  </a:solidFill>
                  <a:latin typeface="Calibri" panose="020F0502020204030204"/>
                </a:rPr>
                <a:t>data plane</a:t>
              </a:r>
              <a:endParaRPr lang="en-US" sz="2400" dirty="0">
                <a:solidFill>
                  <a:srgbClr val="C00000"/>
                </a:solidFill>
                <a:latin typeface="Calibri" panose="020F0502020204030204"/>
              </a:endParaRPr>
            </a:p>
            <a:p>
              <a:pPr marL="342900" indent="-282575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Calibri" panose="020F0502020204030204"/>
                </a:rPr>
                <a:t>new protocols at link, physical layers</a:t>
              </a:r>
              <a:endParaRPr lang="en-US" sz="2400" dirty="0">
                <a:latin typeface="Calibri" panose="020F0502020204030204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124466" y="3620530"/>
              <a:ext cx="956412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3" name="Group 652"/>
          <p:cNvGrpSpPr/>
          <p:nvPr/>
        </p:nvGrpSpPr>
        <p:grpSpPr>
          <a:xfrm>
            <a:off x="4000586" y="4902565"/>
            <a:ext cx="7756939" cy="1064378"/>
            <a:chOff x="4000586" y="4902565"/>
            <a:chExt cx="7756939" cy="1064378"/>
          </a:xfrm>
        </p:grpSpPr>
        <p:grpSp>
          <p:nvGrpSpPr>
            <p:cNvPr id="448" name="Group 447"/>
            <p:cNvGrpSpPr/>
            <p:nvPr/>
          </p:nvGrpSpPr>
          <p:grpSpPr>
            <a:xfrm>
              <a:off x="4000586" y="4902565"/>
              <a:ext cx="1695879" cy="1064378"/>
              <a:chOff x="5705818" y="5074585"/>
              <a:chExt cx="1695879" cy="954142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993028" y="5659395"/>
                <a:ext cx="1114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1199"/>
                    </a:solidFill>
                  </a:rPr>
                  <a:t>IP tunnels</a:t>
                </a:r>
                <a:endParaRPr lang="en-US" dirty="0">
                  <a:solidFill>
                    <a:srgbClr val="011199"/>
                  </a:solidFill>
                </a:endParaRPr>
              </a:p>
            </p:txBody>
          </p:sp>
          <p:cxnSp>
            <p:nvCxnSpPr>
              <p:cNvPr id="446" name="Straight Connector 445"/>
              <p:cNvCxnSpPr>
                <a:endCxn id="47" idx="0"/>
              </p:cNvCxnSpPr>
              <p:nvPr/>
            </p:nvCxnSpPr>
            <p:spPr>
              <a:xfrm flipH="1">
                <a:off x="6550232" y="5078627"/>
                <a:ext cx="851465" cy="580768"/>
              </a:xfrm>
              <a:prstGeom prst="line">
                <a:avLst/>
              </a:prstGeom>
              <a:ln w="12700">
                <a:solidFill>
                  <a:srgbClr val="011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/>
              <p:cNvCxnSpPr/>
              <p:nvPr/>
            </p:nvCxnSpPr>
            <p:spPr>
              <a:xfrm>
                <a:off x="5705818" y="5074585"/>
                <a:ext cx="851465" cy="580768"/>
              </a:xfrm>
              <a:prstGeom prst="line">
                <a:avLst/>
              </a:prstGeom>
              <a:ln w="12700">
                <a:solidFill>
                  <a:srgbClr val="011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2" name="TextBox 651"/>
            <p:cNvSpPr txBox="1"/>
            <p:nvPr/>
          </p:nvSpPr>
          <p:spPr>
            <a:xfrm>
              <a:off x="7531443" y="5135794"/>
              <a:ext cx="422608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282575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Calibri" panose="020F0502020204030204"/>
                </a:rPr>
                <a:t>extensive use of tunneling to facilitate mobility</a:t>
              </a:r>
              <a:endParaRPr lang="en-US" sz="2400" dirty="0">
                <a:latin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/>
          <p:cNvGrpSpPr/>
          <p:nvPr/>
        </p:nvGrpSpPr>
        <p:grpSpPr>
          <a:xfrm>
            <a:off x="4770369" y="5117463"/>
            <a:ext cx="4433068" cy="574881"/>
            <a:chOff x="5366964" y="5459934"/>
            <a:chExt cx="4476119" cy="574881"/>
          </a:xfrm>
        </p:grpSpPr>
        <p:sp>
          <p:nvSpPr>
            <p:cNvPr id="394" name="Freeform 393"/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  <a:gd name="connsiteX0-1201" fmla="*/ 231469 w 1404583"/>
                <a:gd name="connsiteY0-1202" fmla="*/ 21319 h 761031"/>
                <a:gd name="connsiteX1-1203" fmla="*/ 130383 w 1404583"/>
                <a:gd name="connsiteY1-1204" fmla="*/ 294045 h 761031"/>
                <a:gd name="connsiteX2-1205" fmla="*/ 4957 w 1404583"/>
                <a:gd name="connsiteY2-1206" fmla="*/ 478252 h 761031"/>
                <a:gd name="connsiteX3-1207" fmla="*/ 69845 w 1404583"/>
                <a:gd name="connsiteY3-1208" fmla="*/ 645790 h 761031"/>
                <a:gd name="connsiteX4-1209" fmla="*/ 363588 w 1404583"/>
                <a:gd name="connsiteY4-1210" fmla="*/ 758567 h 761031"/>
                <a:gd name="connsiteX5-1211" fmla="*/ 1278658 w 1404583"/>
                <a:gd name="connsiteY5-1212" fmla="*/ 709030 h 761031"/>
                <a:gd name="connsiteX6-1213" fmla="*/ 1377847 w 1404583"/>
                <a:gd name="connsiteY6-1214" fmla="*/ 313896 h 761031"/>
                <a:gd name="connsiteX7-1215" fmla="*/ 1235452 w 1404583"/>
                <a:gd name="connsiteY7-1216" fmla="*/ 78019 h 761031"/>
                <a:gd name="connsiteX8-1217" fmla="*/ 839164 w 1404583"/>
                <a:gd name="connsiteY8-1218" fmla="*/ 13068 h 761031"/>
                <a:gd name="connsiteX9-1219" fmla="*/ 231469 w 1404583"/>
                <a:gd name="connsiteY9-1220" fmla="*/ 21319 h 761031"/>
                <a:gd name="connsiteX0-1221" fmla="*/ 231256 w 1404370"/>
                <a:gd name="connsiteY0-1222" fmla="*/ 8251 h 747963"/>
                <a:gd name="connsiteX1-1223" fmla="*/ 127207 w 1404370"/>
                <a:gd name="connsiteY1-1224" fmla="*/ 62648 h 747963"/>
                <a:gd name="connsiteX2-1225" fmla="*/ 4744 w 1404370"/>
                <a:gd name="connsiteY2-1226" fmla="*/ 465184 h 747963"/>
                <a:gd name="connsiteX3-1227" fmla="*/ 69632 w 1404370"/>
                <a:gd name="connsiteY3-1228" fmla="*/ 632722 h 747963"/>
                <a:gd name="connsiteX4-1229" fmla="*/ 363375 w 1404370"/>
                <a:gd name="connsiteY4-1230" fmla="*/ 745499 h 747963"/>
                <a:gd name="connsiteX5-1231" fmla="*/ 1278445 w 1404370"/>
                <a:gd name="connsiteY5-1232" fmla="*/ 695962 h 747963"/>
                <a:gd name="connsiteX6-1233" fmla="*/ 1377634 w 1404370"/>
                <a:gd name="connsiteY6-1234" fmla="*/ 300828 h 747963"/>
                <a:gd name="connsiteX7-1235" fmla="*/ 1235239 w 1404370"/>
                <a:gd name="connsiteY7-1236" fmla="*/ 64951 h 747963"/>
                <a:gd name="connsiteX8-1237" fmla="*/ 838951 w 1404370"/>
                <a:gd name="connsiteY8-1238" fmla="*/ 0 h 747963"/>
                <a:gd name="connsiteX9-1239" fmla="*/ 231256 w 1404370"/>
                <a:gd name="connsiteY9-1240" fmla="*/ 8251 h 747963"/>
                <a:gd name="connsiteX0-1241" fmla="*/ 215386 w 1388500"/>
                <a:gd name="connsiteY0-1242" fmla="*/ 8251 h 747963"/>
                <a:gd name="connsiteX1-1243" fmla="*/ 111337 w 1388500"/>
                <a:gd name="connsiteY1-1244" fmla="*/ 62648 h 747963"/>
                <a:gd name="connsiteX2-1245" fmla="*/ 11592 w 1388500"/>
                <a:gd name="connsiteY2-1246" fmla="*/ 300323 h 747963"/>
                <a:gd name="connsiteX3-1247" fmla="*/ 53762 w 1388500"/>
                <a:gd name="connsiteY3-1248" fmla="*/ 632722 h 747963"/>
                <a:gd name="connsiteX4-1249" fmla="*/ 347505 w 1388500"/>
                <a:gd name="connsiteY4-1250" fmla="*/ 745499 h 747963"/>
                <a:gd name="connsiteX5-1251" fmla="*/ 1262575 w 1388500"/>
                <a:gd name="connsiteY5-1252" fmla="*/ 695962 h 747963"/>
                <a:gd name="connsiteX6-1253" fmla="*/ 1361764 w 1388500"/>
                <a:gd name="connsiteY6-1254" fmla="*/ 300828 h 747963"/>
                <a:gd name="connsiteX7-1255" fmla="*/ 1219369 w 1388500"/>
                <a:gd name="connsiteY7-1256" fmla="*/ 64951 h 747963"/>
                <a:gd name="connsiteX8-1257" fmla="*/ 823081 w 1388500"/>
                <a:gd name="connsiteY8-1258" fmla="*/ 0 h 747963"/>
                <a:gd name="connsiteX9-1259" fmla="*/ 215386 w 1388500"/>
                <a:gd name="connsiteY9-1260" fmla="*/ 8251 h 747963"/>
                <a:gd name="connsiteX0-1261" fmla="*/ 216608 w 1389722"/>
                <a:gd name="connsiteY0-1262" fmla="*/ 8251 h 747963"/>
                <a:gd name="connsiteX1-1263" fmla="*/ 112559 w 1389722"/>
                <a:gd name="connsiteY1-1264" fmla="*/ 62648 h 747963"/>
                <a:gd name="connsiteX2-1265" fmla="*/ 12814 w 1389722"/>
                <a:gd name="connsiteY2-1266" fmla="*/ 300323 h 747963"/>
                <a:gd name="connsiteX3-1267" fmla="*/ 54984 w 1389722"/>
                <a:gd name="connsiteY3-1268" fmla="*/ 632722 h 747963"/>
                <a:gd name="connsiteX4-1269" fmla="*/ 348727 w 1389722"/>
                <a:gd name="connsiteY4-1270" fmla="*/ 745499 h 747963"/>
                <a:gd name="connsiteX5-1271" fmla="*/ 1263797 w 1389722"/>
                <a:gd name="connsiteY5-1272" fmla="*/ 695962 h 747963"/>
                <a:gd name="connsiteX6-1273" fmla="*/ 1362986 w 1389722"/>
                <a:gd name="connsiteY6-1274" fmla="*/ 300828 h 747963"/>
                <a:gd name="connsiteX7-1275" fmla="*/ 1220591 w 1389722"/>
                <a:gd name="connsiteY7-1276" fmla="*/ 64951 h 747963"/>
                <a:gd name="connsiteX8-1277" fmla="*/ 824303 w 1389722"/>
                <a:gd name="connsiteY8-1278" fmla="*/ 0 h 747963"/>
                <a:gd name="connsiteX9-1279" fmla="*/ 216608 w 1389722"/>
                <a:gd name="connsiteY9-1280" fmla="*/ 8251 h 747963"/>
                <a:gd name="connsiteX0-1281" fmla="*/ 216608 w 1389722"/>
                <a:gd name="connsiteY0-1282" fmla="*/ 79781 h 819493"/>
                <a:gd name="connsiteX1-1283" fmla="*/ 112559 w 1389722"/>
                <a:gd name="connsiteY1-1284" fmla="*/ 134178 h 819493"/>
                <a:gd name="connsiteX2-1285" fmla="*/ 12814 w 1389722"/>
                <a:gd name="connsiteY2-1286" fmla="*/ 371853 h 819493"/>
                <a:gd name="connsiteX3-1287" fmla="*/ 54984 w 1389722"/>
                <a:gd name="connsiteY3-1288" fmla="*/ 704252 h 819493"/>
                <a:gd name="connsiteX4-1289" fmla="*/ 348727 w 1389722"/>
                <a:gd name="connsiteY4-1290" fmla="*/ 817029 h 819493"/>
                <a:gd name="connsiteX5-1291" fmla="*/ 1263797 w 1389722"/>
                <a:gd name="connsiteY5-1292" fmla="*/ 767492 h 819493"/>
                <a:gd name="connsiteX6-1293" fmla="*/ 1362986 w 1389722"/>
                <a:gd name="connsiteY6-1294" fmla="*/ 372358 h 819493"/>
                <a:gd name="connsiteX7-1295" fmla="*/ 1301587 w 1389722"/>
                <a:gd name="connsiteY7-1296" fmla="*/ 11721 h 819493"/>
                <a:gd name="connsiteX8-1297" fmla="*/ 824303 w 1389722"/>
                <a:gd name="connsiteY8-1298" fmla="*/ 71530 h 819493"/>
                <a:gd name="connsiteX9-1299" fmla="*/ 216608 w 1389722"/>
                <a:gd name="connsiteY9-1300" fmla="*/ 79781 h 819493"/>
                <a:gd name="connsiteX0-1301" fmla="*/ 216608 w 1400780"/>
                <a:gd name="connsiteY0-1302" fmla="*/ 79781 h 820631"/>
                <a:gd name="connsiteX1-1303" fmla="*/ 112559 w 1400780"/>
                <a:gd name="connsiteY1-1304" fmla="*/ 134178 h 820631"/>
                <a:gd name="connsiteX2-1305" fmla="*/ 12814 w 1400780"/>
                <a:gd name="connsiteY2-1306" fmla="*/ 371853 h 820631"/>
                <a:gd name="connsiteX3-1307" fmla="*/ 54984 w 1400780"/>
                <a:gd name="connsiteY3-1308" fmla="*/ 704252 h 820631"/>
                <a:gd name="connsiteX4-1309" fmla="*/ 348727 w 1400780"/>
                <a:gd name="connsiteY4-1310" fmla="*/ 817029 h 820631"/>
                <a:gd name="connsiteX5-1311" fmla="*/ 1263797 w 1400780"/>
                <a:gd name="connsiteY5-1312" fmla="*/ 767492 h 820631"/>
                <a:gd name="connsiteX6-1313" fmla="*/ 1378790 w 1400780"/>
                <a:gd name="connsiteY6-1314" fmla="*/ 350080 h 820631"/>
                <a:gd name="connsiteX7-1315" fmla="*/ 1301587 w 1400780"/>
                <a:gd name="connsiteY7-1316" fmla="*/ 11721 h 820631"/>
                <a:gd name="connsiteX8-1317" fmla="*/ 824303 w 1400780"/>
                <a:gd name="connsiteY8-1318" fmla="*/ 71530 h 820631"/>
                <a:gd name="connsiteX9-1319" fmla="*/ 216608 w 1400780"/>
                <a:gd name="connsiteY9-1320" fmla="*/ 79781 h 820631"/>
                <a:gd name="connsiteX0-1321" fmla="*/ 216608 w 1388697"/>
                <a:gd name="connsiteY0-1322" fmla="*/ 79781 h 820631"/>
                <a:gd name="connsiteX1-1323" fmla="*/ 112559 w 1388697"/>
                <a:gd name="connsiteY1-1324" fmla="*/ 134178 h 820631"/>
                <a:gd name="connsiteX2-1325" fmla="*/ 12814 w 1388697"/>
                <a:gd name="connsiteY2-1326" fmla="*/ 371853 h 820631"/>
                <a:gd name="connsiteX3-1327" fmla="*/ 54984 w 1388697"/>
                <a:gd name="connsiteY3-1328" fmla="*/ 704252 h 820631"/>
                <a:gd name="connsiteX4-1329" fmla="*/ 348727 w 1388697"/>
                <a:gd name="connsiteY4-1330" fmla="*/ 817029 h 820631"/>
                <a:gd name="connsiteX5-1331" fmla="*/ 1263797 w 1388697"/>
                <a:gd name="connsiteY5-1332" fmla="*/ 767492 h 820631"/>
                <a:gd name="connsiteX6-1333" fmla="*/ 1378790 w 1388697"/>
                <a:gd name="connsiteY6-1334" fmla="*/ 350080 h 820631"/>
                <a:gd name="connsiteX7-1335" fmla="*/ 1301587 w 1388697"/>
                <a:gd name="connsiteY7-1336" fmla="*/ 11721 h 820631"/>
                <a:gd name="connsiteX8-1337" fmla="*/ 824303 w 1388697"/>
                <a:gd name="connsiteY8-1338" fmla="*/ 71530 h 820631"/>
                <a:gd name="connsiteX9-1339" fmla="*/ 216608 w 1388697"/>
                <a:gd name="connsiteY9-1340" fmla="*/ 79781 h 820631"/>
                <a:gd name="connsiteX0-1341" fmla="*/ 216608 w 1391225"/>
                <a:gd name="connsiteY0-1342" fmla="*/ 79781 h 826967"/>
                <a:gd name="connsiteX1-1343" fmla="*/ 112559 w 1391225"/>
                <a:gd name="connsiteY1-1344" fmla="*/ 134178 h 826967"/>
                <a:gd name="connsiteX2-1345" fmla="*/ 12814 w 1391225"/>
                <a:gd name="connsiteY2-1346" fmla="*/ 371853 h 826967"/>
                <a:gd name="connsiteX3-1347" fmla="*/ 54984 w 1391225"/>
                <a:gd name="connsiteY3-1348" fmla="*/ 704252 h 826967"/>
                <a:gd name="connsiteX4-1349" fmla="*/ 348727 w 1391225"/>
                <a:gd name="connsiteY4-1350" fmla="*/ 817029 h 826967"/>
                <a:gd name="connsiteX5-1351" fmla="*/ 1270711 w 1391225"/>
                <a:gd name="connsiteY5-1352" fmla="*/ 780860 h 826967"/>
                <a:gd name="connsiteX6-1353" fmla="*/ 1378790 w 1391225"/>
                <a:gd name="connsiteY6-1354" fmla="*/ 350080 h 826967"/>
                <a:gd name="connsiteX7-1355" fmla="*/ 1301587 w 1391225"/>
                <a:gd name="connsiteY7-1356" fmla="*/ 11721 h 826967"/>
                <a:gd name="connsiteX8-1357" fmla="*/ 824303 w 1391225"/>
                <a:gd name="connsiteY8-1358" fmla="*/ 71530 h 826967"/>
                <a:gd name="connsiteX9-1359" fmla="*/ 216608 w 1391225"/>
                <a:gd name="connsiteY9-1360" fmla="*/ 79781 h 826967"/>
                <a:gd name="connsiteX0-1361" fmla="*/ 216608 w 1379141"/>
                <a:gd name="connsiteY0-1362" fmla="*/ 79781 h 826967"/>
                <a:gd name="connsiteX1-1363" fmla="*/ 112559 w 1379141"/>
                <a:gd name="connsiteY1-1364" fmla="*/ 134178 h 826967"/>
                <a:gd name="connsiteX2-1365" fmla="*/ 12814 w 1379141"/>
                <a:gd name="connsiteY2-1366" fmla="*/ 371853 h 826967"/>
                <a:gd name="connsiteX3-1367" fmla="*/ 54984 w 1379141"/>
                <a:gd name="connsiteY3-1368" fmla="*/ 704252 h 826967"/>
                <a:gd name="connsiteX4-1369" fmla="*/ 348727 w 1379141"/>
                <a:gd name="connsiteY4-1370" fmla="*/ 817029 h 826967"/>
                <a:gd name="connsiteX5-1371" fmla="*/ 1270711 w 1379141"/>
                <a:gd name="connsiteY5-1372" fmla="*/ 780860 h 826967"/>
                <a:gd name="connsiteX6-1373" fmla="*/ 1378790 w 1379141"/>
                <a:gd name="connsiteY6-1374" fmla="*/ 350080 h 826967"/>
                <a:gd name="connsiteX7-1375" fmla="*/ 1301587 w 1379141"/>
                <a:gd name="connsiteY7-1376" fmla="*/ 11721 h 826967"/>
                <a:gd name="connsiteX8-1377" fmla="*/ 824303 w 1379141"/>
                <a:gd name="connsiteY8-1378" fmla="*/ 71530 h 826967"/>
                <a:gd name="connsiteX9-1379" fmla="*/ 216608 w 1379141"/>
                <a:gd name="connsiteY9-1380" fmla="*/ 79781 h 826967"/>
                <a:gd name="connsiteX0-1381" fmla="*/ 216608 w 1379281"/>
                <a:gd name="connsiteY0-1382" fmla="*/ 79781 h 826967"/>
                <a:gd name="connsiteX1-1383" fmla="*/ 112559 w 1379281"/>
                <a:gd name="connsiteY1-1384" fmla="*/ 134178 h 826967"/>
                <a:gd name="connsiteX2-1385" fmla="*/ 12814 w 1379281"/>
                <a:gd name="connsiteY2-1386" fmla="*/ 371853 h 826967"/>
                <a:gd name="connsiteX3-1387" fmla="*/ 54984 w 1379281"/>
                <a:gd name="connsiteY3-1388" fmla="*/ 704252 h 826967"/>
                <a:gd name="connsiteX4-1389" fmla="*/ 348727 w 1379281"/>
                <a:gd name="connsiteY4-1390" fmla="*/ 817029 h 826967"/>
                <a:gd name="connsiteX5-1391" fmla="*/ 1270711 w 1379281"/>
                <a:gd name="connsiteY5-1392" fmla="*/ 780860 h 826967"/>
                <a:gd name="connsiteX6-1393" fmla="*/ 1378790 w 1379281"/>
                <a:gd name="connsiteY6-1394" fmla="*/ 350080 h 826967"/>
                <a:gd name="connsiteX7-1395" fmla="*/ 1301587 w 1379281"/>
                <a:gd name="connsiteY7-1396" fmla="*/ 11721 h 826967"/>
                <a:gd name="connsiteX8-1397" fmla="*/ 824303 w 1379281"/>
                <a:gd name="connsiteY8-1398" fmla="*/ 71530 h 826967"/>
                <a:gd name="connsiteX9-1399" fmla="*/ 216608 w 1379281"/>
                <a:gd name="connsiteY9-1400" fmla="*/ 79781 h 826967"/>
                <a:gd name="connsiteX0-1401" fmla="*/ 216608 w 1383421"/>
                <a:gd name="connsiteY0-1402" fmla="*/ 79781 h 826967"/>
                <a:gd name="connsiteX1-1403" fmla="*/ 112559 w 1383421"/>
                <a:gd name="connsiteY1-1404" fmla="*/ 134178 h 826967"/>
                <a:gd name="connsiteX2-1405" fmla="*/ 12814 w 1383421"/>
                <a:gd name="connsiteY2-1406" fmla="*/ 371853 h 826967"/>
                <a:gd name="connsiteX3-1407" fmla="*/ 54984 w 1383421"/>
                <a:gd name="connsiteY3-1408" fmla="*/ 704252 h 826967"/>
                <a:gd name="connsiteX4-1409" fmla="*/ 348727 w 1383421"/>
                <a:gd name="connsiteY4-1410" fmla="*/ 817029 h 826967"/>
                <a:gd name="connsiteX5-1411" fmla="*/ 1270711 w 1383421"/>
                <a:gd name="connsiteY5-1412" fmla="*/ 780860 h 826967"/>
                <a:gd name="connsiteX6-1413" fmla="*/ 1378790 w 1383421"/>
                <a:gd name="connsiteY6-1414" fmla="*/ 350080 h 826967"/>
                <a:gd name="connsiteX7-1415" fmla="*/ 1301587 w 1383421"/>
                <a:gd name="connsiteY7-1416" fmla="*/ 11721 h 826967"/>
                <a:gd name="connsiteX8-1417" fmla="*/ 824303 w 1383421"/>
                <a:gd name="connsiteY8-1418" fmla="*/ 71530 h 826967"/>
                <a:gd name="connsiteX9-1419" fmla="*/ 216608 w 1383421"/>
                <a:gd name="connsiteY9-1420" fmla="*/ 79781 h 826967"/>
                <a:gd name="connsiteX0-1421" fmla="*/ 216608 w 1379141"/>
                <a:gd name="connsiteY0-1422" fmla="*/ 59582 h 806768"/>
                <a:gd name="connsiteX1-1423" fmla="*/ 112559 w 1379141"/>
                <a:gd name="connsiteY1-1424" fmla="*/ 113979 h 806768"/>
                <a:gd name="connsiteX2-1425" fmla="*/ 12814 w 1379141"/>
                <a:gd name="connsiteY2-1426" fmla="*/ 351654 h 806768"/>
                <a:gd name="connsiteX3-1427" fmla="*/ 54984 w 1379141"/>
                <a:gd name="connsiteY3-1428" fmla="*/ 684053 h 806768"/>
                <a:gd name="connsiteX4-1429" fmla="*/ 348727 w 1379141"/>
                <a:gd name="connsiteY4-1430" fmla="*/ 796830 h 806768"/>
                <a:gd name="connsiteX5-1431" fmla="*/ 1270711 w 1379141"/>
                <a:gd name="connsiteY5-1432" fmla="*/ 760661 h 806768"/>
                <a:gd name="connsiteX6-1433" fmla="*/ 1378790 w 1379141"/>
                <a:gd name="connsiteY6-1434" fmla="*/ 329881 h 806768"/>
                <a:gd name="connsiteX7-1435" fmla="*/ 1280844 w 1379141"/>
                <a:gd name="connsiteY7-1436" fmla="*/ 13800 h 806768"/>
                <a:gd name="connsiteX8-1437" fmla="*/ 824303 w 1379141"/>
                <a:gd name="connsiteY8-1438" fmla="*/ 51331 h 806768"/>
                <a:gd name="connsiteX9-1439" fmla="*/ 216608 w 1379141"/>
                <a:gd name="connsiteY9-1440" fmla="*/ 59582 h 806768"/>
                <a:gd name="connsiteX0-1441" fmla="*/ 216608 w 1379141"/>
                <a:gd name="connsiteY0-1442" fmla="*/ 59582 h 806768"/>
                <a:gd name="connsiteX1-1443" fmla="*/ 112559 w 1379141"/>
                <a:gd name="connsiteY1-1444" fmla="*/ 113979 h 806768"/>
                <a:gd name="connsiteX2-1445" fmla="*/ 12814 w 1379141"/>
                <a:gd name="connsiteY2-1446" fmla="*/ 351654 h 806768"/>
                <a:gd name="connsiteX3-1447" fmla="*/ 54984 w 1379141"/>
                <a:gd name="connsiteY3-1448" fmla="*/ 684053 h 806768"/>
                <a:gd name="connsiteX4-1449" fmla="*/ 348727 w 1379141"/>
                <a:gd name="connsiteY4-1450" fmla="*/ 796830 h 806768"/>
                <a:gd name="connsiteX5-1451" fmla="*/ 1270711 w 1379141"/>
                <a:gd name="connsiteY5-1452" fmla="*/ 760661 h 806768"/>
                <a:gd name="connsiteX6-1453" fmla="*/ 1378790 w 1379141"/>
                <a:gd name="connsiteY6-1454" fmla="*/ 329881 h 806768"/>
                <a:gd name="connsiteX7-1455" fmla="*/ 1280844 w 1379141"/>
                <a:gd name="connsiteY7-1456" fmla="*/ 13800 h 806768"/>
                <a:gd name="connsiteX8-1457" fmla="*/ 824303 w 1379141"/>
                <a:gd name="connsiteY8-1458" fmla="*/ 51331 h 806768"/>
                <a:gd name="connsiteX9-1459" fmla="*/ 216608 w 1379141"/>
                <a:gd name="connsiteY9-1460" fmla="*/ 59582 h 806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95" name="Straight Connector 394"/>
            <p:cNvCxnSpPr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3" name="Group 4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/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1" name="Group 4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/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Oval 4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/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/>
          <p:cNvGrpSpPr/>
          <p:nvPr/>
        </p:nvGrpSpPr>
        <p:grpSpPr>
          <a:xfrm>
            <a:off x="5073296" y="5219794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/>
            <p:cNvCxnSpPr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/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1" name="Oval 5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2" name="Group 5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/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Oval 50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5" name="Group 50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/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7" name="Oval 49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8" name="Group 49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/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1" name="Group 49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/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Oval 48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84" name="Group 48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/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Oval 47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77" name="Group 47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3" name="Group 12"/>
          <p:cNvGrpSpPr/>
          <p:nvPr/>
        </p:nvGrpSpPr>
        <p:grpSpPr>
          <a:xfrm>
            <a:off x="3449932" y="2238542"/>
            <a:ext cx="1546844" cy="2975288"/>
            <a:chOff x="6582236" y="2141267"/>
            <a:chExt cx="1546844" cy="2975288"/>
          </a:xfrm>
        </p:grpSpPr>
        <p:sp>
          <p:nvSpPr>
            <p:cNvPr id="227" name="Freeform 226"/>
            <p:cNvSpPr/>
            <p:nvPr/>
          </p:nvSpPr>
          <p:spPr>
            <a:xfrm>
              <a:off x="6624647" y="3985500"/>
              <a:ext cx="1504433" cy="1131055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-1" fmla="*/ 0 w 1340217"/>
                <a:gd name="connsiteY0-2" fmla="*/ 2613444 h 2637868"/>
                <a:gd name="connsiteX1-3" fmla="*/ 73266 w 1340217"/>
                <a:gd name="connsiteY1-4" fmla="*/ 0 h 2637868"/>
                <a:gd name="connsiteX2-5" fmla="*/ 1340217 w 1340217"/>
                <a:gd name="connsiteY2-6" fmla="*/ 1778172 h 2637868"/>
                <a:gd name="connsiteX3-7" fmla="*/ 207587 w 1340217"/>
                <a:gd name="connsiteY3-8" fmla="*/ 2637868 h 2637868"/>
                <a:gd name="connsiteX4-9" fmla="*/ 0 w 1340217"/>
                <a:gd name="connsiteY4-10" fmla="*/ 2613444 h 2637868"/>
                <a:gd name="connsiteX0-11" fmla="*/ 0 w 1226176"/>
                <a:gd name="connsiteY0-12" fmla="*/ 2613444 h 2637868"/>
                <a:gd name="connsiteX1-13" fmla="*/ 73266 w 1226176"/>
                <a:gd name="connsiteY1-14" fmla="*/ 0 h 2637868"/>
                <a:gd name="connsiteX2-15" fmla="*/ 1226176 w 1226176"/>
                <a:gd name="connsiteY2-16" fmla="*/ 1772988 h 2637868"/>
                <a:gd name="connsiteX3-17" fmla="*/ 207587 w 1226176"/>
                <a:gd name="connsiteY3-18" fmla="*/ 2637868 h 2637868"/>
                <a:gd name="connsiteX4-19" fmla="*/ 0 w 1226176"/>
                <a:gd name="connsiteY4-20" fmla="*/ 2613444 h 2637868"/>
                <a:gd name="connsiteX0-21" fmla="*/ 0 w 941074"/>
                <a:gd name="connsiteY0-22" fmla="*/ 2613444 h 2637868"/>
                <a:gd name="connsiteX1-23" fmla="*/ 73266 w 941074"/>
                <a:gd name="connsiteY1-24" fmla="*/ 0 h 2637868"/>
                <a:gd name="connsiteX2-25" fmla="*/ 941074 w 941074"/>
                <a:gd name="connsiteY2-26" fmla="*/ 1788539 h 2637868"/>
                <a:gd name="connsiteX3-27" fmla="*/ 207587 w 941074"/>
                <a:gd name="connsiteY3-28" fmla="*/ 2637868 h 2637868"/>
                <a:gd name="connsiteX4-29" fmla="*/ 0 w 941074"/>
                <a:gd name="connsiteY4-30" fmla="*/ 2613444 h 2637868"/>
                <a:gd name="connsiteX0-31" fmla="*/ 0 w 941074"/>
                <a:gd name="connsiteY0-32" fmla="*/ 923567 h 947991"/>
                <a:gd name="connsiteX1-33" fmla="*/ 5878 w 941074"/>
                <a:gd name="connsiteY1-34" fmla="*/ 0 h 947991"/>
                <a:gd name="connsiteX2-35" fmla="*/ 941074 w 941074"/>
                <a:gd name="connsiteY2-36" fmla="*/ 98662 h 947991"/>
                <a:gd name="connsiteX3-37" fmla="*/ 207587 w 941074"/>
                <a:gd name="connsiteY3-38" fmla="*/ 947991 h 947991"/>
                <a:gd name="connsiteX4-39" fmla="*/ 0 w 941074"/>
                <a:gd name="connsiteY4-40" fmla="*/ 923567 h 947991"/>
                <a:gd name="connsiteX0-41" fmla="*/ 9866 w 950940"/>
                <a:gd name="connsiteY0-42" fmla="*/ 830261 h 854685"/>
                <a:gd name="connsiteX1-43" fmla="*/ 193 w 950940"/>
                <a:gd name="connsiteY1-44" fmla="*/ 0 h 854685"/>
                <a:gd name="connsiteX2-45" fmla="*/ 950940 w 950940"/>
                <a:gd name="connsiteY2-46" fmla="*/ 5356 h 854685"/>
                <a:gd name="connsiteX3-47" fmla="*/ 217453 w 950940"/>
                <a:gd name="connsiteY3-48" fmla="*/ 854685 h 854685"/>
                <a:gd name="connsiteX4-49" fmla="*/ 9866 w 950940"/>
                <a:gd name="connsiteY4-50" fmla="*/ 830261 h 854685"/>
                <a:gd name="connsiteX0-51" fmla="*/ 9866 w 950940"/>
                <a:gd name="connsiteY0-52" fmla="*/ 830261 h 1020563"/>
                <a:gd name="connsiteX1-53" fmla="*/ 193 w 950940"/>
                <a:gd name="connsiteY1-54" fmla="*/ 0 h 1020563"/>
                <a:gd name="connsiteX2-55" fmla="*/ 950940 w 950940"/>
                <a:gd name="connsiteY2-56" fmla="*/ 5356 h 1020563"/>
                <a:gd name="connsiteX3-57" fmla="*/ 155249 w 950940"/>
                <a:gd name="connsiteY3-58" fmla="*/ 1020563 h 1020563"/>
                <a:gd name="connsiteX4-59" fmla="*/ 9866 w 950940"/>
                <a:gd name="connsiteY4-60" fmla="*/ 830261 h 1020563"/>
                <a:gd name="connsiteX0-61" fmla="*/ 4787 w 951045"/>
                <a:gd name="connsiteY0-62" fmla="*/ 1006506 h 1020563"/>
                <a:gd name="connsiteX1-63" fmla="*/ 298 w 951045"/>
                <a:gd name="connsiteY1-64" fmla="*/ 0 h 1020563"/>
                <a:gd name="connsiteX2-65" fmla="*/ 951045 w 951045"/>
                <a:gd name="connsiteY2-66" fmla="*/ 5356 h 1020563"/>
                <a:gd name="connsiteX3-67" fmla="*/ 155354 w 951045"/>
                <a:gd name="connsiteY3-68" fmla="*/ 1020563 h 1020563"/>
                <a:gd name="connsiteX4-69" fmla="*/ 4787 w 951045"/>
                <a:gd name="connsiteY4-70" fmla="*/ 1006506 h 1020563"/>
                <a:gd name="connsiteX0-71" fmla="*/ 0 w 1018841"/>
                <a:gd name="connsiteY0-72" fmla="*/ 1486403 h 1486436"/>
                <a:gd name="connsiteX1-73" fmla="*/ 68094 w 1018841"/>
                <a:gd name="connsiteY1-74" fmla="*/ 0 h 1486436"/>
                <a:gd name="connsiteX2-75" fmla="*/ 1018841 w 1018841"/>
                <a:gd name="connsiteY2-76" fmla="*/ 5356 h 1486436"/>
                <a:gd name="connsiteX3-77" fmla="*/ 223150 w 1018841"/>
                <a:gd name="connsiteY3-78" fmla="*/ 1020563 h 1486436"/>
                <a:gd name="connsiteX4-79" fmla="*/ 0 w 1018841"/>
                <a:gd name="connsiteY4-80" fmla="*/ 1486403 h 1486436"/>
                <a:gd name="connsiteX0-81" fmla="*/ 0 w 1018841"/>
                <a:gd name="connsiteY0-82" fmla="*/ 1486403 h 1486663"/>
                <a:gd name="connsiteX1-83" fmla="*/ 68094 w 1018841"/>
                <a:gd name="connsiteY1-84" fmla="*/ 0 h 1486663"/>
                <a:gd name="connsiteX2-85" fmla="*/ 1018841 w 1018841"/>
                <a:gd name="connsiteY2-86" fmla="*/ 5356 h 1486663"/>
                <a:gd name="connsiteX3-87" fmla="*/ 150566 w 1018841"/>
                <a:gd name="connsiteY3-88" fmla="*/ 1435609 h 1486663"/>
                <a:gd name="connsiteX4-89" fmla="*/ 0 w 1018841"/>
                <a:gd name="connsiteY4-90" fmla="*/ 1486403 h 1486663"/>
                <a:gd name="connsiteX0-91" fmla="*/ 0 w 1018841"/>
                <a:gd name="connsiteY0-92" fmla="*/ 1486403 h 1486663"/>
                <a:gd name="connsiteX1-93" fmla="*/ 68094 w 1018841"/>
                <a:gd name="connsiteY1-94" fmla="*/ 0 h 1486663"/>
                <a:gd name="connsiteX2-95" fmla="*/ 1018841 w 1018841"/>
                <a:gd name="connsiteY2-96" fmla="*/ 5356 h 1486663"/>
                <a:gd name="connsiteX3-97" fmla="*/ 150566 w 1018841"/>
                <a:gd name="connsiteY3-98" fmla="*/ 1435609 h 1486663"/>
                <a:gd name="connsiteX4-99" fmla="*/ 0 w 1018841"/>
                <a:gd name="connsiteY4-100" fmla="*/ 1486403 h 1486663"/>
                <a:gd name="connsiteX0-101" fmla="*/ 0 w 1018841"/>
                <a:gd name="connsiteY0-102" fmla="*/ 1486403 h 1486663"/>
                <a:gd name="connsiteX1-103" fmla="*/ 68094 w 1018841"/>
                <a:gd name="connsiteY1-104" fmla="*/ 0 h 1486663"/>
                <a:gd name="connsiteX2-105" fmla="*/ 1018841 w 1018841"/>
                <a:gd name="connsiteY2-106" fmla="*/ 5356 h 1486663"/>
                <a:gd name="connsiteX3-107" fmla="*/ 150566 w 1018841"/>
                <a:gd name="connsiteY3-108" fmla="*/ 1435609 h 1486663"/>
                <a:gd name="connsiteX4-109" fmla="*/ 0 w 1018841"/>
                <a:gd name="connsiteY4-110" fmla="*/ 1486403 h 1486663"/>
                <a:gd name="connsiteX0-111" fmla="*/ 0 w 1018841"/>
                <a:gd name="connsiteY0-112" fmla="*/ 1486403 h 1486663"/>
                <a:gd name="connsiteX1-113" fmla="*/ 68094 w 1018841"/>
                <a:gd name="connsiteY1-114" fmla="*/ 0 h 1486663"/>
                <a:gd name="connsiteX2-115" fmla="*/ 1018841 w 1018841"/>
                <a:gd name="connsiteY2-116" fmla="*/ 5356 h 1486663"/>
                <a:gd name="connsiteX3-117" fmla="*/ 150566 w 1018841"/>
                <a:gd name="connsiteY3-118" fmla="*/ 1435609 h 1486663"/>
                <a:gd name="connsiteX4-119" fmla="*/ 0 w 1018841"/>
                <a:gd name="connsiteY4-120" fmla="*/ 1486403 h 1486663"/>
                <a:gd name="connsiteX0-121" fmla="*/ 0 w 1018841"/>
                <a:gd name="connsiteY0-122" fmla="*/ 1486403 h 1486663"/>
                <a:gd name="connsiteX1-123" fmla="*/ 68094 w 1018841"/>
                <a:gd name="connsiteY1-124" fmla="*/ 0 h 1486663"/>
                <a:gd name="connsiteX2-125" fmla="*/ 1018841 w 1018841"/>
                <a:gd name="connsiteY2-126" fmla="*/ 5356 h 1486663"/>
                <a:gd name="connsiteX3-127" fmla="*/ 150566 w 1018841"/>
                <a:gd name="connsiteY3-128" fmla="*/ 1435609 h 1486663"/>
                <a:gd name="connsiteX4-129" fmla="*/ 0 w 1018841"/>
                <a:gd name="connsiteY4-130" fmla="*/ 1486403 h 1486663"/>
                <a:gd name="connsiteX0-131" fmla="*/ 0 w 1018841"/>
                <a:gd name="connsiteY0-132" fmla="*/ 1486403 h 1500460"/>
                <a:gd name="connsiteX1-133" fmla="*/ 68094 w 1018841"/>
                <a:gd name="connsiteY1-134" fmla="*/ 0 h 1500460"/>
                <a:gd name="connsiteX2-135" fmla="*/ 1018841 w 1018841"/>
                <a:gd name="connsiteY2-136" fmla="*/ 5356 h 1500460"/>
                <a:gd name="connsiteX3-137" fmla="*/ 574022 w 1018841"/>
                <a:gd name="connsiteY3-138" fmla="*/ 1500460 h 1500460"/>
                <a:gd name="connsiteX4-139" fmla="*/ 0 w 1018841"/>
                <a:gd name="connsiteY4-140" fmla="*/ 1486403 h 1500460"/>
                <a:gd name="connsiteX0-141" fmla="*/ 0 w 1018841"/>
                <a:gd name="connsiteY0-142" fmla="*/ 1486403 h 1500460"/>
                <a:gd name="connsiteX1-143" fmla="*/ 68094 w 1018841"/>
                <a:gd name="connsiteY1-144" fmla="*/ 0 h 1500460"/>
                <a:gd name="connsiteX2-145" fmla="*/ 1018841 w 1018841"/>
                <a:gd name="connsiteY2-146" fmla="*/ 5356 h 1500460"/>
                <a:gd name="connsiteX3-147" fmla="*/ 574022 w 1018841"/>
                <a:gd name="connsiteY3-148" fmla="*/ 1500460 h 1500460"/>
                <a:gd name="connsiteX4-149" fmla="*/ 0 w 1018841"/>
                <a:gd name="connsiteY4-150" fmla="*/ 1486403 h 1500460"/>
                <a:gd name="connsiteX0-151" fmla="*/ 237735 w 950747"/>
                <a:gd name="connsiteY0-152" fmla="*/ 1473432 h 1500460"/>
                <a:gd name="connsiteX1-153" fmla="*/ 0 w 950747"/>
                <a:gd name="connsiteY1-154" fmla="*/ 0 h 1500460"/>
                <a:gd name="connsiteX2-155" fmla="*/ 950747 w 950747"/>
                <a:gd name="connsiteY2-156" fmla="*/ 5356 h 1500460"/>
                <a:gd name="connsiteX3-157" fmla="*/ 505928 w 950747"/>
                <a:gd name="connsiteY3-158" fmla="*/ 1500460 h 1500460"/>
                <a:gd name="connsiteX4-159" fmla="*/ 237735 w 950747"/>
                <a:gd name="connsiteY4-160" fmla="*/ 1473432 h 1500460"/>
                <a:gd name="connsiteX0-161" fmla="*/ 237735 w 950747"/>
                <a:gd name="connsiteY0-162" fmla="*/ 1473432 h 1500460"/>
                <a:gd name="connsiteX1-163" fmla="*/ 0 w 950747"/>
                <a:gd name="connsiteY1-164" fmla="*/ 0 h 1500460"/>
                <a:gd name="connsiteX2-165" fmla="*/ 950747 w 950747"/>
                <a:gd name="connsiteY2-166" fmla="*/ 5356 h 1500460"/>
                <a:gd name="connsiteX3-167" fmla="*/ 505928 w 950747"/>
                <a:gd name="connsiteY3-168" fmla="*/ 1500460 h 1500460"/>
                <a:gd name="connsiteX4-169" fmla="*/ 237735 w 950747"/>
                <a:gd name="connsiteY4-170" fmla="*/ 1473432 h 1500460"/>
                <a:gd name="connsiteX0-171" fmla="*/ 267142 w 980154"/>
                <a:gd name="connsiteY0-172" fmla="*/ 1468076 h 1495104"/>
                <a:gd name="connsiteX1-173" fmla="*/ 0 w 980154"/>
                <a:gd name="connsiteY1-174" fmla="*/ 7615 h 1495104"/>
                <a:gd name="connsiteX2-175" fmla="*/ 980154 w 980154"/>
                <a:gd name="connsiteY2-176" fmla="*/ 0 h 1495104"/>
                <a:gd name="connsiteX3-177" fmla="*/ 535335 w 980154"/>
                <a:gd name="connsiteY3-178" fmla="*/ 1495104 h 1495104"/>
                <a:gd name="connsiteX4-179" fmla="*/ 267142 w 980154"/>
                <a:gd name="connsiteY4-180" fmla="*/ 1468076 h 1495104"/>
                <a:gd name="connsiteX0-181" fmla="*/ 267142 w 980154"/>
                <a:gd name="connsiteY0-182" fmla="*/ 1468076 h 1495104"/>
                <a:gd name="connsiteX1-183" fmla="*/ 0 w 980154"/>
                <a:gd name="connsiteY1-184" fmla="*/ 7615 h 1495104"/>
                <a:gd name="connsiteX2-185" fmla="*/ 980154 w 980154"/>
                <a:gd name="connsiteY2-186" fmla="*/ 0 h 1495104"/>
                <a:gd name="connsiteX3-187" fmla="*/ 535335 w 980154"/>
                <a:gd name="connsiteY3-188" fmla="*/ 1495104 h 1495104"/>
                <a:gd name="connsiteX4-189" fmla="*/ 267142 w 980154"/>
                <a:gd name="connsiteY4-190" fmla="*/ 1468076 h 1495104"/>
                <a:gd name="connsiteX0-191" fmla="*/ 267142 w 909578"/>
                <a:gd name="connsiteY0-192" fmla="*/ 1481045 h 1508073"/>
                <a:gd name="connsiteX1-193" fmla="*/ 0 w 909578"/>
                <a:gd name="connsiteY1-194" fmla="*/ 20584 h 1508073"/>
                <a:gd name="connsiteX2-195" fmla="*/ 909578 w 909578"/>
                <a:gd name="connsiteY2-196" fmla="*/ 0 h 1508073"/>
                <a:gd name="connsiteX3-197" fmla="*/ 535335 w 909578"/>
                <a:gd name="connsiteY3-198" fmla="*/ 1508073 h 1508073"/>
                <a:gd name="connsiteX4-199" fmla="*/ 267142 w 909578"/>
                <a:gd name="connsiteY4-200" fmla="*/ 1481045 h 1508073"/>
                <a:gd name="connsiteX0-201" fmla="*/ 267142 w 909578"/>
                <a:gd name="connsiteY0-202" fmla="*/ 1481045 h 1508073"/>
                <a:gd name="connsiteX1-203" fmla="*/ 0 w 909578"/>
                <a:gd name="connsiteY1-204" fmla="*/ 20584 h 1508073"/>
                <a:gd name="connsiteX2-205" fmla="*/ 909578 w 909578"/>
                <a:gd name="connsiteY2-206" fmla="*/ 0 h 1508073"/>
                <a:gd name="connsiteX3-207" fmla="*/ 535335 w 909578"/>
                <a:gd name="connsiteY3-208" fmla="*/ 1508073 h 1508073"/>
                <a:gd name="connsiteX4-209" fmla="*/ 267142 w 909578"/>
                <a:gd name="connsiteY4-210" fmla="*/ 1481045 h 15080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09578" h="1508073">
                  <a:moveTo>
                    <a:pt x="267142" y="1481045"/>
                  </a:moveTo>
                  <a:cubicBezTo>
                    <a:pt x="289422" y="745172"/>
                    <a:pt x="169938" y="471113"/>
                    <a:pt x="0" y="20584"/>
                  </a:cubicBezTo>
                  <a:lnTo>
                    <a:pt x="909578" y="0"/>
                  </a:lnTo>
                  <a:cubicBezTo>
                    <a:pt x="539513" y="917738"/>
                    <a:pt x="617073" y="992412"/>
                    <a:pt x="535335" y="1508073"/>
                  </a:cubicBezTo>
                  <a:lnTo>
                    <a:pt x="267142" y="1481045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6585559" y="2169268"/>
              <a:ext cx="1532239" cy="18226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7166587" y="2141267"/>
              <a:ext cx="381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IP</a:t>
              </a:r>
              <a:endParaRPr lang="en-US" sz="20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706710" y="2535459"/>
              <a:ext cx="1263166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/>
                <a:t>Packet Data</a:t>
              </a:r>
              <a:endParaRPr lang="en-US" sz="1600" dirty="0"/>
            </a:p>
            <a:p>
              <a:pPr algn="ctr">
                <a:lnSpc>
                  <a:spcPct val="80000"/>
                </a:lnSpc>
              </a:pPr>
              <a:r>
                <a:rPr lang="en-US" sz="1600" dirty="0"/>
                <a:t>Convergence</a:t>
              </a:r>
              <a:endParaRPr lang="en-US" sz="2400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819561" y="2965227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Radio Link</a:t>
              </a:r>
              <a:endParaRPr lang="en-US" sz="2400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622803" y="3264691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Medium Access</a:t>
              </a:r>
              <a:endParaRPr lang="en-US" sz="3200" dirty="0"/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6832994" y="3613467"/>
              <a:ext cx="1010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Physical</a:t>
              </a:r>
              <a:endParaRPr lang="en-US" sz="2800" dirty="0"/>
            </a:p>
          </p:txBody>
        </p:sp>
        <p:cxnSp>
          <p:nvCxnSpPr>
            <p:cNvPr id="382" name="Straight Connector 381"/>
            <p:cNvCxnSpPr/>
            <p:nvPr/>
          </p:nvCxnSpPr>
          <p:spPr>
            <a:xfrm>
              <a:off x="6583857" y="3625556"/>
              <a:ext cx="1529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6664608" y="2994952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>
              <a:off x="6582236" y="2169150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6585039" y="2520797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6651508" y="3275439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data plane protocol stack: first hop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3842824" y="4405625"/>
            <a:ext cx="790834" cy="1180042"/>
            <a:chOff x="5970432" y="1629202"/>
            <a:chExt cx="888604" cy="1197664"/>
          </a:xfrm>
        </p:grpSpPr>
        <p:grpSp>
          <p:nvGrpSpPr>
            <p:cNvPr id="291" name="Group 290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92" name="Group 29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/>
          <p:cNvGrpSpPr/>
          <p:nvPr/>
        </p:nvGrpSpPr>
        <p:grpSpPr>
          <a:xfrm>
            <a:off x="6557320" y="5161005"/>
            <a:ext cx="694976" cy="460529"/>
            <a:chOff x="7493876" y="2774731"/>
            <a:chExt cx="1481958" cy="894622"/>
          </a:xfrm>
        </p:grpSpPr>
        <p:sp>
          <p:nvSpPr>
            <p:cNvPr id="366" name="Freeform 36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/>
          <p:cNvGrpSpPr/>
          <p:nvPr/>
        </p:nvGrpSpPr>
        <p:grpSpPr>
          <a:xfrm>
            <a:off x="8377883" y="5152767"/>
            <a:ext cx="694976" cy="460529"/>
            <a:chOff x="7493876" y="2774731"/>
            <a:chExt cx="1481958" cy="894622"/>
          </a:xfrm>
        </p:grpSpPr>
        <p:sp>
          <p:nvSpPr>
            <p:cNvPr id="374" name="Freeform 37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Oval 3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/>
          <p:cNvSpPr txBox="1"/>
          <p:nvPr/>
        </p:nvSpPr>
        <p:spPr>
          <a:xfrm>
            <a:off x="9085158" y="5082258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data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plane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</p:txBody>
      </p:sp>
      <p:cxnSp>
        <p:nvCxnSpPr>
          <p:cNvPr id="434" name="Straight Arrow Connector 433"/>
          <p:cNvCxnSpPr/>
          <p:nvPr/>
        </p:nvCxnSpPr>
        <p:spPr>
          <a:xfrm>
            <a:off x="2817340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/>
          <p:cNvCxnSpPr/>
          <p:nvPr/>
        </p:nvCxnSpPr>
        <p:spPr>
          <a:xfrm>
            <a:off x="5753391" y="5382227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6" name="TextBox 435"/>
          <p:cNvSpPr txBox="1"/>
          <p:nvPr/>
        </p:nvSpPr>
        <p:spPr>
          <a:xfrm>
            <a:off x="8423483" y="5594639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6598931" y="5618012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1044" y="5278594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/>
          <p:cNvCxnSpPr/>
          <p:nvPr/>
        </p:nvCxnSpPr>
        <p:spPr>
          <a:xfrm flipH="1">
            <a:off x="4650507" y="5382227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>
            <a:off x="7940667" y="5382227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323" y="5286198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/>
          <p:cNvCxnSpPr/>
          <p:nvPr/>
        </p:nvCxnSpPr>
        <p:spPr>
          <a:xfrm flipH="1">
            <a:off x="7264828" y="5389831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Freeform 183"/>
          <p:cNvSpPr/>
          <p:nvPr/>
        </p:nvSpPr>
        <p:spPr>
          <a:xfrm flipH="1">
            <a:off x="999680" y="4082001"/>
            <a:ext cx="1685153" cy="1114997"/>
          </a:xfrm>
          <a:custGeom>
            <a:avLst/>
            <a:gdLst>
              <a:gd name="connsiteX0" fmla="*/ 0 w 1392053"/>
              <a:gd name="connsiteY0" fmla="*/ 2613444 h 2637868"/>
              <a:gd name="connsiteX1" fmla="*/ 73266 w 1392053"/>
              <a:gd name="connsiteY1" fmla="*/ 0 h 2637868"/>
              <a:gd name="connsiteX2" fmla="*/ 1392053 w 1392053"/>
              <a:gd name="connsiteY2" fmla="*/ 1819641 h 2637868"/>
              <a:gd name="connsiteX3" fmla="*/ 207587 w 1392053"/>
              <a:gd name="connsiteY3" fmla="*/ 2637868 h 2637868"/>
              <a:gd name="connsiteX4" fmla="*/ 0 w 1392053"/>
              <a:gd name="connsiteY4" fmla="*/ 2613444 h 2637868"/>
              <a:gd name="connsiteX0-1" fmla="*/ 0 w 1340217"/>
              <a:gd name="connsiteY0-2" fmla="*/ 2613444 h 2637868"/>
              <a:gd name="connsiteX1-3" fmla="*/ 73266 w 1340217"/>
              <a:gd name="connsiteY1-4" fmla="*/ 0 h 2637868"/>
              <a:gd name="connsiteX2-5" fmla="*/ 1340217 w 1340217"/>
              <a:gd name="connsiteY2-6" fmla="*/ 1778172 h 2637868"/>
              <a:gd name="connsiteX3-7" fmla="*/ 207587 w 1340217"/>
              <a:gd name="connsiteY3-8" fmla="*/ 2637868 h 2637868"/>
              <a:gd name="connsiteX4-9" fmla="*/ 0 w 1340217"/>
              <a:gd name="connsiteY4-10" fmla="*/ 2613444 h 2637868"/>
              <a:gd name="connsiteX0-11" fmla="*/ 0 w 1226176"/>
              <a:gd name="connsiteY0-12" fmla="*/ 2613444 h 2637868"/>
              <a:gd name="connsiteX1-13" fmla="*/ 73266 w 1226176"/>
              <a:gd name="connsiteY1-14" fmla="*/ 0 h 2637868"/>
              <a:gd name="connsiteX2-15" fmla="*/ 1226176 w 1226176"/>
              <a:gd name="connsiteY2-16" fmla="*/ 1772988 h 2637868"/>
              <a:gd name="connsiteX3-17" fmla="*/ 207587 w 1226176"/>
              <a:gd name="connsiteY3-18" fmla="*/ 2637868 h 2637868"/>
              <a:gd name="connsiteX4-19" fmla="*/ 0 w 1226176"/>
              <a:gd name="connsiteY4-20" fmla="*/ 2613444 h 2637868"/>
              <a:gd name="connsiteX0-21" fmla="*/ 0 w 941074"/>
              <a:gd name="connsiteY0-22" fmla="*/ 2613444 h 2637868"/>
              <a:gd name="connsiteX1-23" fmla="*/ 73266 w 941074"/>
              <a:gd name="connsiteY1-24" fmla="*/ 0 h 2637868"/>
              <a:gd name="connsiteX2-25" fmla="*/ 941074 w 941074"/>
              <a:gd name="connsiteY2-26" fmla="*/ 1788539 h 2637868"/>
              <a:gd name="connsiteX3-27" fmla="*/ 207587 w 941074"/>
              <a:gd name="connsiteY3-28" fmla="*/ 2637868 h 2637868"/>
              <a:gd name="connsiteX4-29" fmla="*/ 0 w 941074"/>
              <a:gd name="connsiteY4-30" fmla="*/ 2613444 h 2637868"/>
              <a:gd name="connsiteX0-31" fmla="*/ 0 w 941074"/>
              <a:gd name="connsiteY0-32" fmla="*/ 923567 h 947991"/>
              <a:gd name="connsiteX1-33" fmla="*/ 5878 w 941074"/>
              <a:gd name="connsiteY1-34" fmla="*/ 0 h 947991"/>
              <a:gd name="connsiteX2-35" fmla="*/ 941074 w 941074"/>
              <a:gd name="connsiteY2-36" fmla="*/ 98662 h 947991"/>
              <a:gd name="connsiteX3-37" fmla="*/ 207587 w 941074"/>
              <a:gd name="connsiteY3-38" fmla="*/ 947991 h 947991"/>
              <a:gd name="connsiteX4-39" fmla="*/ 0 w 941074"/>
              <a:gd name="connsiteY4-40" fmla="*/ 923567 h 947991"/>
              <a:gd name="connsiteX0-41" fmla="*/ 9866 w 950940"/>
              <a:gd name="connsiteY0-42" fmla="*/ 830261 h 854685"/>
              <a:gd name="connsiteX1-43" fmla="*/ 193 w 950940"/>
              <a:gd name="connsiteY1-44" fmla="*/ 0 h 854685"/>
              <a:gd name="connsiteX2-45" fmla="*/ 950940 w 950940"/>
              <a:gd name="connsiteY2-46" fmla="*/ 5356 h 854685"/>
              <a:gd name="connsiteX3-47" fmla="*/ 217453 w 950940"/>
              <a:gd name="connsiteY3-48" fmla="*/ 854685 h 854685"/>
              <a:gd name="connsiteX4-49" fmla="*/ 9866 w 950940"/>
              <a:gd name="connsiteY4-50" fmla="*/ 830261 h 854685"/>
              <a:gd name="connsiteX0-51" fmla="*/ 9866 w 950940"/>
              <a:gd name="connsiteY0-52" fmla="*/ 830261 h 1020563"/>
              <a:gd name="connsiteX1-53" fmla="*/ 193 w 950940"/>
              <a:gd name="connsiteY1-54" fmla="*/ 0 h 1020563"/>
              <a:gd name="connsiteX2-55" fmla="*/ 950940 w 950940"/>
              <a:gd name="connsiteY2-56" fmla="*/ 5356 h 1020563"/>
              <a:gd name="connsiteX3-57" fmla="*/ 155249 w 950940"/>
              <a:gd name="connsiteY3-58" fmla="*/ 1020563 h 1020563"/>
              <a:gd name="connsiteX4-59" fmla="*/ 9866 w 950940"/>
              <a:gd name="connsiteY4-60" fmla="*/ 830261 h 1020563"/>
              <a:gd name="connsiteX0-61" fmla="*/ 4787 w 951045"/>
              <a:gd name="connsiteY0-62" fmla="*/ 1006506 h 1020563"/>
              <a:gd name="connsiteX1-63" fmla="*/ 298 w 951045"/>
              <a:gd name="connsiteY1-64" fmla="*/ 0 h 1020563"/>
              <a:gd name="connsiteX2-65" fmla="*/ 951045 w 951045"/>
              <a:gd name="connsiteY2-66" fmla="*/ 5356 h 1020563"/>
              <a:gd name="connsiteX3-67" fmla="*/ 155354 w 951045"/>
              <a:gd name="connsiteY3-68" fmla="*/ 1020563 h 1020563"/>
              <a:gd name="connsiteX4-69" fmla="*/ 4787 w 951045"/>
              <a:gd name="connsiteY4-70" fmla="*/ 1006506 h 1020563"/>
              <a:gd name="connsiteX0-71" fmla="*/ 0 w 1018841"/>
              <a:gd name="connsiteY0-72" fmla="*/ 1486403 h 1486436"/>
              <a:gd name="connsiteX1-73" fmla="*/ 68094 w 1018841"/>
              <a:gd name="connsiteY1-74" fmla="*/ 0 h 1486436"/>
              <a:gd name="connsiteX2-75" fmla="*/ 1018841 w 1018841"/>
              <a:gd name="connsiteY2-76" fmla="*/ 5356 h 1486436"/>
              <a:gd name="connsiteX3-77" fmla="*/ 223150 w 1018841"/>
              <a:gd name="connsiteY3-78" fmla="*/ 1020563 h 1486436"/>
              <a:gd name="connsiteX4-79" fmla="*/ 0 w 1018841"/>
              <a:gd name="connsiteY4-80" fmla="*/ 1486403 h 1486436"/>
              <a:gd name="connsiteX0-81" fmla="*/ 0 w 1018841"/>
              <a:gd name="connsiteY0-82" fmla="*/ 1486403 h 1486663"/>
              <a:gd name="connsiteX1-83" fmla="*/ 68094 w 1018841"/>
              <a:gd name="connsiteY1-84" fmla="*/ 0 h 1486663"/>
              <a:gd name="connsiteX2-85" fmla="*/ 1018841 w 1018841"/>
              <a:gd name="connsiteY2-86" fmla="*/ 5356 h 1486663"/>
              <a:gd name="connsiteX3-87" fmla="*/ 150566 w 1018841"/>
              <a:gd name="connsiteY3-88" fmla="*/ 1435609 h 1486663"/>
              <a:gd name="connsiteX4-89" fmla="*/ 0 w 1018841"/>
              <a:gd name="connsiteY4-90" fmla="*/ 1486403 h 1486663"/>
              <a:gd name="connsiteX0-91" fmla="*/ 0 w 1018841"/>
              <a:gd name="connsiteY0-92" fmla="*/ 1486403 h 1486663"/>
              <a:gd name="connsiteX1-93" fmla="*/ 68094 w 1018841"/>
              <a:gd name="connsiteY1-94" fmla="*/ 0 h 1486663"/>
              <a:gd name="connsiteX2-95" fmla="*/ 1018841 w 1018841"/>
              <a:gd name="connsiteY2-96" fmla="*/ 5356 h 1486663"/>
              <a:gd name="connsiteX3-97" fmla="*/ 150566 w 1018841"/>
              <a:gd name="connsiteY3-98" fmla="*/ 1435609 h 1486663"/>
              <a:gd name="connsiteX4-99" fmla="*/ 0 w 1018841"/>
              <a:gd name="connsiteY4-100" fmla="*/ 1486403 h 1486663"/>
              <a:gd name="connsiteX0-101" fmla="*/ 0 w 1018841"/>
              <a:gd name="connsiteY0-102" fmla="*/ 1486403 h 1486663"/>
              <a:gd name="connsiteX1-103" fmla="*/ 68094 w 1018841"/>
              <a:gd name="connsiteY1-104" fmla="*/ 0 h 1486663"/>
              <a:gd name="connsiteX2-105" fmla="*/ 1018841 w 1018841"/>
              <a:gd name="connsiteY2-106" fmla="*/ 5356 h 1486663"/>
              <a:gd name="connsiteX3-107" fmla="*/ 150566 w 1018841"/>
              <a:gd name="connsiteY3-108" fmla="*/ 1435609 h 1486663"/>
              <a:gd name="connsiteX4-109" fmla="*/ 0 w 1018841"/>
              <a:gd name="connsiteY4-110" fmla="*/ 1486403 h 1486663"/>
              <a:gd name="connsiteX0-111" fmla="*/ 0 w 1018841"/>
              <a:gd name="connsiteY0-112" fmla="*/ 1486403 h 1486663"/>
              <a:gd name="connsiteX1-113" fmla="*/ 68094 w 1018841"/>
              <a:gd name="connsiteY1-114" fmla="*/ 0 h 1486663"/>
              <a:gd name="connsiteX2-115" fmla="*/ 1018841 w 1018841"/>
              <a:gd name="connsiteY2-116" fmla="*/ 5356 h 1486663"/>
              <a:gd name="connsiteX3-117" fmla="*/ 150566 w 1018841"/>
              <a:gd name="connsiteY3-118" fmla="*/ 1435609 h 1486663"/>
              <a:gd name="connsiteX4-119" fmla="*/ 0 w 1018841"/>
              <a:gd name="connsiteY4-120" fmla="*/ 1486403 h 1486663"/>
              <a:gd name="connsiteX0-121" fmla="*/ 0 w 1018841"/>
              <a:gd name="connsiteY0-122" fmla="*/ 1486403 h 1486663"/>
              <a:gd name="connsiteX1-123" fmla="*/ 68094 w 1018841"/>
              <a:gd name="connsiteY1-124" fmla="*/ 0 h 1486663"/>
              <a:gd name="connsiteX2-125" fmla="*/ 1018841 w 1018841"/>
              <a:gd name="connsiteY2-126" fmla="*/ 5356 h 1486663"/>
              <a:gd name="connsiteX3-127" fmla="*/ 150566 w 1018841"/>
              <a:gd name="connsiteY3-128" fmla="*/ 1435609 h 1486663"/>
              <a:gd name="connsiteX4-129" fmla="*/ 0 w 1018841"/>
              <a:gd name="connsiteY4-130" fmla="*/ 1486403 h 1486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841" h="1486663">
                <a:moveTo>
                  <a:pt x="0" y="1486403"/>
                </a:moveTo>
                <a:cubicBezTo>
                  <a:pt x="98737" y="802411"/>
                  <a:pt x="114524" y="437559"/>
                  <a:pt x="68094" y="0"/>
                </a:cubicBezTo>
                <a:lnTo>
                  <a:pt x="1018841" y="5356"/>
                </a:lnTo>
                <a:cubicBezTo>
                  <a:pt x="578200" y="533988"/>
                  <a:pt x="373456" y="894007"/>
                  <a:pt x="150566" y="1435609"/>
                </a:cubicBezTo>
                <a:cubicBezTo>
                  <a:pt x="100377" y="1430923"/>
                  <a:pt x="50189" y="1491089"/>
                  <a:pt x="0" y="1486403"/>
                </a:cubicBezTo>
                <a:close/>
              </a:path>
            </a:pathLst>
          </a:custGeom>
          <a:gradFill>
            <a:gsLst>
              <a:gs pos="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6" name="Rectangle 185"/>
          <p:cNvSpPr/>
          <p:nvPr/>
        </p:nvSpPr>
        <p:spPr>
          <a:xfrm>
            <a:off x="1024580" y="1516200"/>
            <a:ext cx="1532239" cy="25664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TextBox 186"/>
          <p:cNvSpPr txBox="1"/>
          <p:nvPr/>
        </p:nvSpPr>
        <p:spPr>
          <a:xfrm>
            <a:off x="1096301" y="1524149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Application</a:t>
            </a:r>
            <a:endParaRPr lang="en-US" sz="2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1196611" y="1866243"/>
            <a:ext cx="1183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Transport</a:t>
            </a:r>
            <a:endParaRPr lang="en-US" sz="2000" dirty="0"/>
          </a:p>
        </p:txBody>
      </p:sp>
      <p:sp>
        <p:nvSpPr>
          <p:cNvPr id="189" name="TextBox 188"/>
          <p:cNvSpPr txBox="1"/>
          <p:nvPr/>
        </p:nvSpPr>
        <p:spPr>
          <a:xfrm>
            <a:off x="1605608" y="2232058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IP</a:t>
            </a:r>
            <a:endParaRPr lang="en-US" sz="2000" dirty="0"/>
          </a:p>
        </p:txBody>
      </p:sp>
      <p:sp>
        <p:nvSpPr>
          <p:cNvPr id="190" name="TextBox 189"/>
          <p:cNvSpPr txBox="1"/>
          <p:nvPr/>
        </p:nvSpPr>
        <p:spPr>
          <a:xfrm>
            <a:off x="1145731" y="2626250"/>
            <a:ext cx="1263166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Packet Data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1600" dirty="0"/>
              <a:t>Convergence</a:t>
            </a:r>
            <a:endParaRPr lang="en-US" sz="2400" dirty="0"/>
          </a:p>
        </p:txBody>
      </p:sp>
      <p:sp>
        <p:nvSpPr>
          <p:cNvPr id="191" name="TextBox 190"/>
          <p:cNvSpPr txBox="1"/>
          <p:nvPr/>
        </p:nvSpPr>
        <p:spPr>
          <a:xfrm>
            <a:off x="1258582" y="305601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Radio Link</a:t>
            </a:r>
            <a:endParaRPr lang="en-US" sz="2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1061824" y="335548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Medium Access</a:t>
            </a:r>
            <a:endParaRPr lang="en-US" sz="3200" dirty="0"/>
          </a:p>
        </p:txBody>
      </p:sp>
      <p:sp>
        <p:nvSpPr>
          <p:cNvPr id="193" name="TextBox 192"/>
          <p:cNvSpPr txBox="1"/>
          <p:nvPr/>
        </p:nvSpPr>
        <p:spPr>
          <a:xfrm>
            <a:off x="1272015" y="3704258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Physical</a:t>
            </a:r>
            <a:endParaRPr lang="en-US" sz="2800" dirty="0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1022878" y="3716347"/>
            <a:ext cx="152903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1018454" y="1908294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1103629" y="3085743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419324" y="30426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  <a:endParaRPr lang="en-US" dirty="0"/>
          </a:p>
        </p:txBody>
      </p:sp>
      <p:cxnSp>
        <p:nvCxnSpPr>
          <p:cNvPr id="201" name="Straight Connector 200"/>
          <p:cNvCxnSpPr/>
          <p:nvPr/>
        </p:nvCxnSpPr>
        <p:spPr>
          <a:xfrm>
            <a:off x="650406" y="2617937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27546" y="3711368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200" idx="3"/>
          </p:cNvCxnSpPr>
          <p:nvPr/>
        </p:nvCxnSpPr>
        <p:spPr>
          <a:xfrm flipV="1">
            <a:off x="700010" y="2617944"/>
            <a:ext cx="8812" cy="3287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200" idx="1"/>
          </p:cNvCxnSpPr>
          <p:nvPr/>
        </p:nvCxnSpPr>
        <p:spPr>
          <a:xfrm>
            <a:off x="700010" y="3508045"/>
            <a:ext cx="0" cy="2050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1021257" y="2259941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024060" y="2611588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090529" y="3366230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7" name="Group 652"/>
          <p:cNvGrpSpPr/>
          <p:nvPr/>
        </p:nvGrpSpPr>
        <p:grpSpPr bwMode="auto">
          <a:xfrm>
            <a:off x="2149843" y="5003243"/>
            <a:ext cx="733407" cy="660273"/>
            <a:chOff x="2751" y="1851"/>
            <a:chExt cx="462" cy="478"/>
          </a:xfrm>
        </p:grpSpPr>
        <p:pic>
          <p:nvPicPr>
            <p:cNvPr id="238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4621427" y="500448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TextBox 427"/>
          <p:cNvSpPr txBox="1"/>
          <p:nvPr/>
        </p:nvSpPr>
        <p:spPr>
          <a:xfrm>
            <a:off x="3776230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8" name="Rectangle 4"/>
          <p:cNvSpPr>
            <a:spLocks noChangeArrowheads="1"/>
          </p:cNvSpPr>
          <p:nvPr/>
        </p:nvSpPr>
        <p:spPr bwMode="auto">
          <a:xfrm>
            <a:off x="5558183" y="1306515"/>
            <a:ext cx="6217806" cy="34755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LTE link layer protocols:</a:t>
            </a:r>
            <a:endParaRPr lang="en-US" sz="2800" dirty="0">
              <a:solidFill>
                <a:srgbClr val="C00000"/>
              </a:solidFill>
            </a:endParaRP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Packet Data Convergence: header compression, encryption</a:t>
            </a:r>
            <a:endParaRPr lang="en-US" sz="2400" dirty="0">
              <a:cs typeface="+mn-cs"/>
            </a:endParaRP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Radio Link Control (RLC) Protocol: fragmentation/reassembly, reliable data transfer </a:t>
            </a:r>
            <a:endParaRPr lang="en-US" sz="2400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Medium Access:</a:t>
            </a:r>
            <a:r>
              <a:rPr lang="en-US" dirty="0"/>
              <a:t> </a:t>
            </a:r>
            <a:r>
              <a:rPr lang="en-US" sz="2400" dirty="0"/>
              <a:t>requesting, use of radio transmission slots</a:t>
            </a:r>
            <a:endParaRPr lang="en-US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067300" y="2014151"/>
            <a:ext cx="715663" cy="85039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>
            <a:off x="5067300" y="2821459"/>
            <a:ext cx="707425" cy="42444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/>
          <p:cNvCxnSpPr/>
          <p:nvPr/>
        </p:nvCxnSpPr>
        <p:spPr>
          <a:xfrm flipH="1" flipV="1">
            <a:off x="5067300" y="3549259"/>
            <a:ext cx="719782" cy="42549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49932" y="2238542"/>
            <a:ext cx="1546844" cy="2975288"/>
            <a:chOff x="6582236" y="2141267"/>
            <a:chExt cx="1546844" cy="2975288"/>
          </a:xfrm>
        </p:grpSpPr>
        <p:sp>
          <p:nvSpPr>
            <p:cNvPr id="227" name="Freeform 226"/>
            <p:cNvSpPr/>
            <p:nvPr/>
          </p:nvSpPr>
          <p:spPr>
            <a:xfrm>
              <a:off x="6624647" y="3985500"/>
              <a:ext cx="1504433" cy="1131055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-1" fmla="*/ 0 w 1340217"/>
                <a:gd name="connsiteY0-2" fmla="*/ 2613444 h 2637868"/>
                <a:gd name="connsiteX1-3" fmla="*/ 73266 w 1340217"/>
                <a:gd name="connsiteY1-4" fmla="*/ 0 h 2637868"/>
                <a:gd name="connsiteX2-5" fmla="*/ 1340217 w 1340217"/>
                <a:gd name="connsiteY2-6" fmla="*/ 1778172 h 2637868"/>
                <a:gd name="connsiteX3-7" fmla="*/ 207587 w 1340217"/>
                <a:gd name="connsiteY3-8" fmla="*/ 2637868 h 2637868"/>
                <a:gd name="connsiteX4-9" fmla="*/ 0 w 1340217"/>
                <a:gd name="connsiteY4-10" fmla="*/ 2613444 h 2637868"/>
                <a:gd name="connsiteX0-11" fmla="*/ 0 w 1226176"/>
                <a:gd name="connsiteY0-12" fmla="*/ 2613444 h 2637868"/>
                <a:gd name="connsiteX1-13" fmla="*/ 73266 w 1226176"/>
                <a:gd name="connsiteY1-14" fmla="*/ 0 h 2637868"/>
                <a:gd name="connsiteX2-15" fmla="*/ 1226176 w 1226176"/>
                <a:gd name="connsiteY2-16" fmla="*/ 1772988 h 2637868"/>
                <a:gd name="connsiteX3-17" fmla="*/ 207587 w 1226176"/>
                <a:gd name="connsiteY3-18" fmla="*/ 2637868 h 2637868"/>
                <a:gd name="connsiteX4-19" fmla="*/ 0 w 1226176"/>
                <a:gd name="connsiteY4-20" fmla="*/ 2613444 h 2637868"/>
                <a:gd name="connsiteX0-21" fmla="*/ 0 w 941074"/>
                <a:gd name="connsiteY0-22" fmla="*/ 2613444 h 2637868"/>
                <a:gd name="connsiteX1-23" fmla="*/ 73266 w 941074"/>
                <a:gd name="connsiteY1-24" fmla="*/ 0 h 2637868"/>
                <a:gd name="connsiteX2-25" fmla="*/ 941074 w 941074"/>
                <a:gd name="connsiteY2-26" fmla="*/ 1788539 h 2637868"/>
                <a:gd name="connsiteX3-27" fmla="*/ 207587 w 941074"/>
                <a:gd name="connsiteY3-28" fmla="*/ 2637868 h 2637868"/>
                <a:gd name="connsiteX4-29" fmla="*/ 0 w 941074"/>
                <a:gd name="connsiteY4-30" fmla="*/ 2613444 h 2637868"/>
                <a:gd name="connsiteX0-31" fmla="*/ 0 w 941074"/>
                <a:gd name="connsiteY0-32" fmla="*/ 923567 h 947991"/>
                <a:gd name="connsiteX1-33" fmla="*/ 5878 w 941074"/>
                <a:gd name="connsiteY1-34" fmla="*/ 0 h 947991"/>
                <a:gd name="connsiteX2-35" fmla="*/ 941074 w 941074"/>
                <a:gd name="connsiteY2-36" fmla="*/ 98662 h 947991"/>
                <a:gd name="connsiteX3-37" fmla="*/ 207587 w 941074"/>
                <a:gd name="connsiteY3-38" fmla="*/ 947991 h 947991"/>
                <a:gd name="connsiteX4-39" fmla="*/ 0 w 941074"/>
                <a:gd name="connsiteY4-40" fmla="*/ 923567 h 947991"/>
                <a:gd name="connsiteX0-41" fmla="*/ 9866 w 950940"/>
                <a:gd name="connsiteY0-42" fmla="*/ 830261 h 854685"/>
                <a:gd name="connsiteX1-43" fmla="*/ 193 w 950940"/>
                <a:gd name="connsiteY1-44" fmla="*/ 0 h 854685"/>
                <a:gd name="connsiteX2-45" fmla="*/ 950940 w 950940"/>
                <a:gd name="connsiteY2-46" fmla="*/ 5356 h 854685"/>
                <a:gd name="connsiteX3-47" fmla="*/ 217453 w 950940"/>
                <a:gd name="connsiteY3-48" fmla="*/ 854685 h 854685"/>
                <a:gd name="connsiteX4-49" fmla="*/ 9866 w 950940"/>
                <a:gd name="connsiteY4-50" fmla="*/ 830261 h 854685"/>
                <a:gd name="connsiteX0-51" fmla="*/ 9866 w 950940"/>
                <a:gd name="connsiteY0-52" fmla="*/ 830261 h 1020563"/>
                <a:gd name="connsiteX1-53" fmla="*/ 193 w 950940"/>
                <a:gd name="connsiteY1-54" fmla="*/ 0 h 1020563"/>
                <a:gd name="connsiteX2-55" fmla="*/ 950940 w 950940"/>
                <a:gd name="connsiteY2-56" fmla="*/ 5356 h 1020563"/>
                <a:gd name="connsiteX3-57" fmla="*/ 155249 w 950940"/>
                <a:gd name="connsiteY3-58" fmla="*/ 1020563 h 1020563"/>
                <a:gd name="connsiteX4-59" fmla="*/ 9866 w 950940"/>
                <a:gd name="connsiteY4-60" fmla="*/ 830261 h 1020563"/>
                <a:gd name="connsiteX0-61" fmla="*/ 4787 w 951045"/>
                <a:gd name="connsiteY0-62" fmla="*/ 1006506 h 1020563"/>
                <a:gd name="connsiteX1-63" fmla="*/ 298 w 951045"/>
                <a:gd name="connsiteY1-64" fmla="*/ 0 h 1020563"/>
                <a:gd name="connsiteX2-65" fmla="*/ 951045 w 951045"/>
                <a:gd name="connsiteY2-66" fmla="*/ 5356 h 1020563"/>
                <a:gd name="connsiteX3-67" fmla="*/ 155354 w 951045"/>
                <a:gd name="connsiteY3-68" fmla="*/ 1020563 h 1020563"/>
                <a:gd name="connsiteX4-69" fmla="*/ 4787 w 951045"/>
                <a:gd name="connsiteY4-70" fmla="*/ 1006506 h 1020563"/>
                <a:gd name="connsiteX0-71" fmla="*/ 0 w 1018841"/>
                <a:gd name="connsiteY0-72" fmla="*/ 1486403 h 1486436"/>
                <a:gd name="connsiteX1-73" fmla="*/ 68094 w 1018841"/>
                <a:gd name="connsiteY1-74" fmla="*/ 0 h 1486436"/>
                <a:gd name="connsiteX2-75" fmla="*/ 1018841 w 1018841"/>
                <a:gd name="connsiteY2-76" fmla="*/ 5356 h 1486436"/>
                <a:gd name="connsiteX3-77" fmla="*/ 223150 w 1018841"/>
                <a:gd name="connsiteY3-78" fmla="*/ 1020563 h 1486436"/>
                <a:gd name="connsiteX4-79" fmla="*/ 0 w 1018841"/>
                <a:gd name="connsiteY4-80" fmla="*/ 1486403 h 1486436"/>
                <a:gd name="connsiteX0-81" fmla="*/ 0 w 1018841"/>
                <a:gd name="connsiteY0-82" fmla="*/ 1486403 h 1486663"/>
                <a:gd name="connsiteX1-83" fmla="*/ 68094 w 1018841"/>
                <a:gd name="connsiteY1-84" fmla="*/ 0 h 1486663"/>
                <a:gd name="connsiteX2-85" fmla="*/ 1018841 w 1018841"/>
                <a:gd name="connsiteY2-86" fmla="*/ 5356 h 1486663"/>
                <a:gd name="connsiteX3-87" fmla="*/ 150566 w 1018841"/>
                <a:gd name="connsiteY3-88" fmla="*/ 1435609 h 1486663"/>
                <a:gd name="connsiteX4-89" fmla="*/ 0 w 1018841"/>
                <a:gd name="connsiteY4-90" fmla="*/ 1486403 h 1486663"/>
                <a:gd name="connsiteX0-91" fmla="*/ 0 w 1018841"/>
                <a:gd name="connsiteY0-92" fmla="*/ 1486403 h 1486663"/>
                <a:gd name="connsiteX1-93" fmla="*/ 68094 w 1018841"/>
                <a:gd name="connsiteY1-94" fmla="*/ 0 h 1486663"/>
                <a:gd name="connsiteX2-95" fmla="*/ 1018841 w 1018841"/>
                <a:gd name="connsiteY2-96" fmla="*/ 5356 h 1486663"/>
                <a:gd name="connsiteX3-97" fmla="*/ 150566 w 1018841"/>
                <a:gd name="connsiteY3-98" fmla="*/ 1435609 h 1486663"/>
                <a:gd name="connsiteX4-99" fmla="*/ 0 w 1018841"/>
                <a:gd name="connsiteY4-100" fmla="*/ 1486403 h 1486663"/>
                <a:gd name="connsiteX0-101" fmla="*/ 0 w 1018841"/>
                <a:gd name="connsiteY0-102" fmla="*/ 1486403 h 1486663"/>
                <a:gd name="connsiteX1-103" fmla="*/ 68094 w 1018841"/>
                <a:gd name="connsiteY1-104" fmla="*/ 0 h 1486663"/>
                <a:gd name="connsiteX2-105" fmla="*/ 1018841 w 1018841"/>
                <a:gd name="connsiteY2-106" fmla="*/ 5356 h 1486663"/>
                <a:gd name="connsiteX3-107" fmla="*/ 150566 w 1018841"/>
                <a:gd name="connsiteY3-108" fmla="*/ 1435609 h 1486663"/>
                <a:gd name="connsiteX4-109" fmla="*/ 0 w 1018841"/>
                <a:gd name="connsiteY4-110" fmla="*/ 1486403 h 1486663"/>
                <a:gd name="connsiteX0-111" fmla="*/ 0 w 1018841"/>
                <a:gd name="connsiteY0-112" fmla="*/ 1486403 h 1486663"/>
                <a:gd name="connsiteX1-113" fmla="*/ 68094 w 1018841"/>
                <a:gd name="connsiteY1-114" fmla="*/ 0 h 1486663"/>
                <a:gd name="connsiteX2-115" fmla="*/ 1018841 w 1018841"/>
                <a:gd name="connsiteY2-116" fmla="*/ 5356 h 1486663"/>
                <a:gd name="connsiteX3-117" fmla="*/ 150566 w 1018841"/>
                <a:gd name="connsiteY3-118" fmla="*/ 1435609 h 1486663"/>
                <a:gd name="connsiteX4-119" fmla="*/ 0 w 1018841"/>
                <a:gd name="connsiteY4-120" fmla="*/ 1486403 h 1486663"/>
                <a:gd name="connsiteX0-121" fmla="*/ 0 w 1018841"/>
                <a:gd name="connsiteY0-122" fmla="*/ 1486403 h 1486663"/>
                <a:gd name="connsiteX1-123" fmla="*/ 68094 w 1018841"/>
                <a:gd name="connsiteY1-124" fmla="*/ 0 h 1486663"/>
                <a:gd name="connsiteX2-125" fmla="*/ 1018841 w 1018841"/>
                <a:gd name="connsiteY2-126" fmla="*/ 5356 h 1486663"/>
                <a:gd name="connsiteX3-127" fmla="*/ 150566 w 1018841"/>
                <a:gd name="connsiteY3-128" fmla="*/ 1435609 h 1486663"/>
                <a:gd name="connsiteX4-129" fmla="*/ 0 w 1018841"/>
                <a:gd name="connsiteY4-130" fmla="*/ 1486403 h 1486663"/>
                <a:gd name="connsiteX0-131" fmla="*/ 0 w 1018841"/>
                <a:gd name="connsiteY0-132" fmla="*/ 1486403 h 1500460"/>
                <a:gd name="connsiteX1-133" fmla="*/ 68094 w 1018841"/>
                <a:gd name="connsiteY1-134" fmla="*/ 0 h 1500460"/>
                <a:gd name="connsiteX2-135" fmla="*/ 1018841 w 1018841"/>
                <a:gd name="connsiteY2-136" fmla="*/ 5356 h 1500460"/>
                <a:gd name="connsiteX3-137" fmla="*/ 574022 w 1018841"/>
                <a:gd name="connsiteY3-138" fmla="*/ 1500460 h 1500460"/>
                <a:gd name="connsiteX4-139" fmla="*/ 0 w 1018841"/>
                <a:gd name="connsiteY4-140" fmla="*/ 1486403 h 1500460"/>
                <a:gd name="connsiteX0-141" fmla="*/ 0 w 1018841"/>
                <a:gd name="connsiteY0-142" fmla="*/ 1486403 h 1500460"/>
                <a:gd name="connsiteX1-143" fmla="*/ 68094 w 1018841"/>
                <a:gd name="connsiteY1-144" fmla="*/ 0 h 1500460"/>
                <a:gd name="connsiteX2-145" fmla="*/ 1018841 w 1018841"/>
                <a:gd name="connsiteY2-146" fmla="*/ 5356 h 1500460"/>
                <a:gd name="connsiteX3-147" fmla="*/ 574022 w 1018841"/>
                <a:gd name="connsiteY3-148" fmla="*/ 1500460 h 1500460"/>
                <a:gd name="connsiteX4-149" fmla="*/ 0 w 1018841"/>
                <a:gd name="connsiteY4-150" fmla="*/ 1486403 h 1500460"/>
                <a:gd name="connsiteX0-151" fmla="*/ 237735 w 950747"/>
                <a:gd name="connsiteY0-152" fmla="*/ 1473432 h 1500460"/>
                <a:gd name="connsiteX1-153" fmla="*/ 0 w 950747"/>
                <a:gd name="connsiteY1-154" fmla="*/ 0 h 1500460"/>
                <a:gd name="connsiteX2-155" fmla="*/ 950747 w 950747"/>
                <a:gd name="connsiteY2-156" fmla="*/ 5356 h 1500460"/>
                <a:gd name="connsiteX3-157" fmla="*/ 505928 w 950747"/>
                <a:gd name="connsiteY3-158" fmla="*/ 1500460 h 1500460"/>
                <a:gd name="connsiteX4-159" fmla="*/ 237735 w 950747"/>
                <a:gd name="connsiteY4-160" fmla="*/ 1473432 h 1500460"/>
                <a:gd name="connsiteX0-161" fmla="*/ 237735 w 950747"/>
                <a:gd name="connsiteY0-162" fmla="*/ 1473432 h 1500460"/>
                <a:gd name="connsiteX1-163" fmla="*/ 0 w 950747"/>
                <a:gd name="connsiteY1-164" fmla="*/ 0 h 1500460"/>
                <a:gd name="connsiteX2-165" fmla="*/ 950747 w 950747"/>
                <a:gd name="connsiteY2-166" fmla="*/ 5356 h 1500460"/>
                <a:gd name="connsiteX3-167" fmla="*/ 505928 w 950747"/>
                <a:gd name="connsiteY3-168" fmla="*/ 1500460 h 1500460"/>
                <a:gd name="connsiteX4-169" fmla="*/ 237735 w 950747"/>
                <a:gd name="connsiteY4-170" fmla="*/ 1473432 h 1500460"/>
                <a:gd name="connsiteX0-171" fmla="*/ 267142 w 980154"/>
                <a:gd name="connsiteY0-172" fmla="*/ 1468076 h 1495104"/>
                <a:gd name="connsiteX1-173" fmla="*/ 0 w 980154"/>
                <a:gd name="connsiteY1-174" fmla="*/ 7615 h 1495104"/>
                <a:gd name="connsiteX2-175" fmla="*/ 980154 w 980154"/>
                <a:gd name="connsiteY2-176" fmla="*/ 0 h 1495104"/>
                <a:gd name="connsiteX3-177" fmla="*/ 535335 w 980154"/>
                <a:gd name="connsiteY3-178" fmla="*/ 1495104 h 1495104"/>
                <a:gd name="connsiteX4-179" fmla="*/ 267142 w 980154"/>
                <a:gd name="connsiteY4-180" fmla="*/ 1468076 h 1495104"/>
                <a:gd name="connsiteX0-181" fmla="*/ 267142 w 980154"/>
                <a:gd name="connsiteY0-182" fmla="*/ 1468076 h 1495104"/>
                <a:gd name="connsiteX1-183" fmla="*/ 0 w 980154"/>
                <a:gd name="connsiteY1-184" fmla="*/ 7615 h 1495104"/>
                <a:gd name="connsiteX2-185" fmla="*/ 980154 w 980154"/>
                <a:gd name="connsiteY2-186" fmla="*/ 0 h 1495104"/>
                <a:gd name="connsiteX3-187" fmla="*/ 535335 w 980154"/>
                <a:gd name="connsiteY3-188" fmla="*/ 1495104 h 1495104"/>
                <a:gd name="connsiteX4-189" fmla="*/ 267142 w 980154"/>
                <a:gd name="connsiteY4-190" fmla="*/ 1468076 h 1495104"/>
                <a:gd name="connsiteX0-191" fmla="*/ 267142 w 909578"/>
                <a:gd name="connsiteY0-192" fmla="*/ 1481045 h 1508073"/>
                <a:gd name="connsiteX1-193" fmla="*/ 0 w 909578"/>
                <a:gd name="connsiteY1-194" fmla="*/ 20584 h 1508073"/>
                <a:gd name="connsiteX2-195" fmla="*/ 909578 w 909578"/>
                <a:gd name="connsiteY2-196" fmla="*/ 0 h 1508073"/>
                <a:gd name="connsiteX3-197" fmla="*/ 535335 w 909578"/>
                <a:gd name="connsiteY3-198" fmla="*/ 1508073 h 1508073"/>
                <a:gd name="connsiteX4-199" fmla="*/ 267142 w 909578"/>
                <a:gd name="connsiteY4-200" fmla="*/ 1481045 h 1508073"/>
                <a:gd name="connsiteX0-201" fmla="*/ 267142 w 909578"/>
                <a:gd name="connsiteY0-202" fmla="*/ 1481045 h 1508073"/>
                <a:gd name="connsiteX1-203" fmla="*/ 0 w 909578"/>
                <a:gd name="connsiteY1-204" fmla="*/ 20584 h 1508073"/>
                <a:gd name="connsiteX2-205" fmla="*/ 909578 w 909578"/>
                <a:gd name="connsiteY2-206" fmla="*/ 0 h 1508073"/>
                <a:gd name="connsiteX3-207" fmla="*/ 535335 w 909578"/>
                <a:gd name="connsiteY3-208" fmla="*/ 1508073 h 1508073"/>
                <a:gd name="connsiteX4-209" fmla="*/ 267142 w 909578"/>
                <a:gd name="connsiteY4-210" fmla="*/ 1481045 h 15080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09578" h="1508073">
                  <a:moveTo>
                    <a:pt x="267142" y="1481045"/>
                  </a:moveTo>
                  <a:cubicBezTo>
                    <a:pt x="289422" y="745172"/>
                    <a:pt x="169938" y="471113"/>
                    <a:pt x="0" y="20584"/>
                  </a:cubicBezTo>
                  <a:lnTo>
                    <a:pt x="909578" y="0"/>
                  </a:lnTo>
                  <a:cubicBezTo>
                    <a:pt x="539513" y="917738"/>
                    <a:pt x="617073" y="992412"/>
                    <a:pt x="535335" y="1508073"/>
                  </a:cubicBezTo>
                  <a:lnTo>
                    <a:pt x="267142" y="1481045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6585559" y="2169268"/>
              <a:ext cx="1532239" cy="18226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7166587" y="2141267"/>
              <a:ext cx="381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IP</a:t>
              </a:r>
              <a:endParaRPr lang="en-US" sz="20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706710" y="2535459"/>
              <a:ext cx="1263166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/>
                <a:t>Packet Data</a:t>
              </a:r>
              <a:endParaRPr lang="en-US" sz="1600" dirty="0"/>
            </a:p>
            <a:p>
              <a:pPr algn="ctr">
                <a:lnSpc>
                  <a:spcPct val="80000"/>
                </a:lnSpc>
              </a:pPr>
              <a:r>
                <a:rPr lang="en-US" sz="1600" dirty="0"/>
                <a:t>Convergence</a:t>
              </a:r>
              <a:endParaRPr lang="en-US" sz="2400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819561" y="2965227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Radio Link</a:t>
              </a:r>
              <a:endParaRPr lang="en-US" sz="2400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622803" y="3264691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Medium Access</a:t>
              </a:r>
              <a:endParaRPr lang="en-US" sz="3200" dirty="0"/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6832994" y="3613467"/>
              <a:ext cx="1010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Physical</a:t>
              </a:r>
              <a:endParaRPr lang="en-US" sz="2800" dirty="0"/>
            </a:p>
          </p:txBody>
        </p:sp>
        <p:cxnSp>
          <p:nvCxnSpPr>
            <p:cNvPr id="382" name="Straight Connector 381"/>
            <p:cNvCxnSpPr/>
            <p:nvPr/>
          </p:nvCxnSpPr>
          <p:spPr>
            <a:xfrm>
              <a:off x="6583857" y="3625556"/>
              <a:ext cx="1529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6664608" y="2994952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>
              <a:off x="6582236" y="2169150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6585039" y="2520797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6651508" y="3275439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data plane protocol stack: first hop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3842824" y="4405625"/>
            <a:ext cx="790834" cy="1180042"/>
            <a:chOff x="5970432" y="1629202"/>
            <a:chExt cx="888604" cy="1197664"/>
          </a:xfrm>
        </p:grpSpPr>
        <p:grpSp>
          <p:nvGrpSpPr>
            <p:cNvPr id="291" name="Group 290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92" name="Group 29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cxnSp>
        <p:nvCxnSpPr>
          <p:cNvPr id="434" name="Straight Arrow Connector 433"/>
          <p:cNvCxnSpPr/>
          <p:nvPr/>
        </p:nvCxnSpPr>
        <p:spPr>
          <a:xfrm>
            <a:off x="2817340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Freeform 183"/>
          <p:cNvSpPr/>
          <p:nvPr/>
        </p:nvSpPr>
        <p:spPr>
          <a:xfrm flipH="1">
            <a:off x="999680" y="4082001"/>
            <a:ext cx="1685153" cy="1114997"/>
          </a:xfrm>
          <a:custGeom>
            <a:avLst/>
            <a:gdLst>
              <a:gd name="connsiteX0" fmla="*/ 0 w 1392053"/>
              <a:gd name="connsiteY0" fmla="*/ 2613444 h 2637868"/>
              <a:gd name="connsiteX1" fmla="*/ 73266 w 1392053"/>
              <a:gd name="connsiteY1" fmla="*/ 0 h 2637868"/>
              <a:gd name="connsiteX2" fmla="*/ 1392053 w 1392053"/>
              <a:gd name="connsiteY2" fmla="*/ 1819641 h 2637868"/>
              <a:gd name="connsiteX3" fmla="*/ 207587 w 1392053"/>
              <a:gd name="connsiteY3" fmla="*/ 2637868 h 2637868"/>
              <a:gd name="connsiteX4" fmla="*/ 0 w 1392053"/>
              <a:gd name="connsiteY4" fmla="*/ 2613444 h 2637868"/>
              <a:gd name="connsiteX0-1" fmla="*/ 0 w 1340217"/>
              <a:gd name="connsiteY0-2" fmla="*/ 2613444 h 2637868"/>
              <a:gd name="connsiteX1-3" fmla="*/ 73266 w 1340217"/>
              <a:gd name="connsiteY1-4" fmla="*/ 0 h 2637868"/>
              <a:gd name="connsiteX2-5" fmla="*/ 1340217 w 1340217"/>
              <a:gd name="connsiteY2-6" fmla="*/ 1778172 h 2637868"/>
              <a:gd name="connsiteX3-7" fmla="*/ 207587 w 1340217"/>
              <a:gd name="connsiteY3-8" fmla="*/ 2637868 h 2637868"/>
              <a:gd name="connsiteX4-9" fmla="*/ 0 w 1340217"/>
              <a:gd name="connsiteY4-10" fmla="*/ 2613444 h 2637868"/>
              <a:gd name="connsiteX0-11" fmla="*/ 0 w 1226176"/>
              <a:gd name="connsiteY0-12" fmla="*/ 2613444 h 2637868"/>
              <a:gd name="connsiteX1-13" fmla="*/ 73266 w 1226176"/>
              <a:gd name="connsiteY1-14" fmla="*/ 0 h 2637868"/>
              <a:gd name="connsiteX2-15" fmla="*/ 1226176 w 1226176"/>
              <a:gd name="connsiteY2-16" fmla="*/ 1772988 h 2637868"/>
              <a:gd name="connsiteX3-17" fmla="*/ 207587 w 1226176"/>
              <a:gd name="connsiteY3-18" fmla="*/ 2637868 h 2637868"/>
              <a:gd name="connsiteX4-19" fmla="*/ 0 w 1226176"/>
              <a:gd name="connsiteY4-20" fmla="*/ 2613444 h 2637868"/>
              <a:gd name="connsiteX0-21" fmla="*/ 0 w 941074"/>
              <a:gd name="connsiteY0-22" fmla="*/ 2613444 h 2637868"/>
              <a:gd name="connsiteX1-23" fmla="*/ 73266 w 941074"/>
              <a:gd name="connsiteY1-24" fmla="*/ 0 h 2637868"/>
              <a:gd name="connsiteX2-25" fmla="*/ 941074 w 941074"/>
              <a:gd name="connsiteY2-26" fmla="*/ 1788539 h 2637868"/>
              <a:gd name="connsiteX3-27" fmla="*/ 207587 w 941074"/>
              <a:gd name="connsiteY3-28" fmla="*/ 2637868 h 2637868"/>
              <a:gd name="connsiteX4-29" fmla="*/ 0 w 941074"/>
              <a:gd name="connsiteY4-30" fmla="*/ 2613444 h 2637868"/>
              <a:gd name="connsiteX0-31" fmla="*/ 0 w 941074"/>
              <a:gd name="connsiteY0-32" fmla="*/ 923567 h 947991"/>
              <a:gd name="connsiteX1-33" fmla="*/ 5878 w 941074"/>
              <a:gd name="connsiteY1-34" fmla="*/ 0 h 947991"/>
              <a:gd name="connsiteX2-35" fmla="*/ 941074 w 941074"/>
              <a:gd name="connsiteY2-36" fmla="*/ 98662 h 947991"/>
              <a:gd name="connsiteX3-37" fmla="*/ 207587 w 941074"/>
              <a:gd name="connsiteY3-38" fmla="*/ 947991 h 947991"/>
              <a:gd name="connsiteX4-39" fmla="*/ 0 w 941074"/>
              <a:gd name="connsiteY4-40" fmla="*/ 923567 h 947991"/>
              <a:gd name="connsiteX0-41" fmla="*/ 9866 w 950940"/>
              <a:gd name="connsiteY0-42" fmla="*/ 830261 h 854685"/>
              <a:gd name="connsiteX1-43" fmla="*/ 193 w 950940"/>
              <a:gd name="connsiteY1-44" fmla="*/ 0 h 854685"/>
              <a:gd name="connsiteX2-45" fmla="*/ 950940 w 950940"/>
              <a:gd name="connsiteY2-46" fmla="*/ 5356 h 854685"/>
              <a:gd name="connsiteX3-47" fmla="*/ 217453 w 950940"/>
              <a:gd name="connsiteY3-48" fmla="*/ 854685 h 854685"/>
              <a:gd name="connsiteX4-49" fmla="*/ 9866 w 950940"/>
              <a:gd name="connsiteY4-50" fmla="*/ 830261 h 854685"/>
              <a:gd name="connsiteX0-51" fmla="*/ 9866 w 950940"/>
              <a:gd name="connsiteY0-52" fmla="*/ 830261 h 1020563"/>
              <a:gd name="connsiteX1-53" fmla="*/ 193 w 950940"/>
              <a:gd name="connsiteY1-54" fmla="*/ 0 h 1020563"/>
              <a:gd name="connsiteX2-55" fmla="*/ 950940 w 950940"/>
              <a:gd name="connsiteY2-56" fmla="*/ 5356 h 1020563"/>
              <a:gd name="connsiteX3-57" fmla="*/ 155249 w 950940"/>
              <a:gd name="connsiteY3-58" fmla="*/ 1020563 h 1020563"/>
              <a:gd name="connsiteX4-59" fmla="*/ 9866 w 950940"/>
              <a:gd name="connsiteY4-60" fmla="*/ 830261 h 1020563"/>
              <a:gd name="connsiteX0-61" fmla="*/ 4787 w 951045"/>
              <a:gd name="connsiteY0-62" fmla="*/ 1006506 h 1020563"/>
              <a:gd name="connsiteX1-63" fmla="*/ 298 w 951045"/>
              <a:gd name="connsiteY1-64" fmla="*/ 0 h 1020563"/>
              <a:gd name="connsiteX2-65" fmla="*/ 951045 w 951045"/>
              <a:gd name="connsiteY2-66" fmla="*/ 5356 h 1020563"/>
              <a:gd name="connsiteX3-67" fmla="*/ 155354 w 951045"/>
              <a:gd name="connsiteY3-68" fmla="*/ 1020563 h 1020563"/>
              <a:gd name="connsiteX4-69" fmla="*/ 4787 w 951045"/>
              <a:gd name="connsiteY4-70" fmla="*/ 1006506 h 1020563"/>
              <a:gd name="connsiteX0-71" fmla="*/ 0 w 1018841"/>
              <a:gd name="connsiteY0-72" fmla="*/ 1486403 h 1486436"/>
              <a:gd name="connsiteX1-73" fmla="*/ 68094 w 1018841"/>
              <a:gd name="connsiteY1-74" fmla="*/ 0 h 1486436"/>
              <a:gd name="connsiteX2-75" fmla="*/ 1018841 w 1018841"/>
              <a:gd name="connsiteY2-76" fmla="*/ 5356 h 1486436"/>
              <a:gd name="connsiteX3-77" fmla="*/ 223150 w 1018841"/>
              <a:gd name="connsiteY3-78" fmla="*/ 1020563 h 1486436"/>
              <a:gd name="connsiteX4-79" fmla="*/ 0 w 1018841"/>
              <a:gd name="connsiteY4-80" fmla="*/ 1486403 h 1486436"/>
              <a:gd name="connsiteX0-81" fmla="*/ 0 w 1018841"/>
              <a:gd name="connsiteY0-82" fmla="*/ 1486403 h 1486663"/>
              <a:gd name="connsiteX1-83" fmla="*/ 68094 w 1018841"/>
              <a:gd name="connsiteY1-84" fmla="*/ 0 h 1486663"/>
              <a:gd name="connsiteX2-85" fmla="*/ 1018841 w 1018841"/>
              <a:gd name="connsiteY2-86" fmla="*/ 5356 h 1486663"/>
              <a:gd name="connsiteX3-87" fmla="*/ 150566 w 1018841"/>
              <a:gd name="connsiteY3-88" fmla="*/ 1435609 h 1486663"/>
              <a:gd name="connsiteX4-89" fmla="*/ 0 w 1018841"/>
              <a:gd name="connsiteY4-90" fmla="*/ 1486403 h 1486663"/>
              <a:gd name="connsiteX0-91" fmla="*/ 0 w 1018841"/>
              <a:gd name="connsiteY0-92" fmla="*/ 1486403 h 1486663"/>
              <a:gd name="connsiteX1-93" fmla="*/ 68094 w 1018841"/>
              <a:gd name="connsiteY1-94" fmla="*/ 0 h 1486663"/>
              <a:gd name="connsiteX2-95" fmla="*/ 1018841 w 1018841"/>
              <a:gd name="connsiteY2-96" fmla="*/ 5356 h 1486663"/>
              <a:gd name="connsiteX3-97" fmla="*/ 150566 w 1018841"/>
              <a:gd name="connsiteY3-98" fmla="*/ 1435609 h 1486663"/>
              <a:gd name="connsiteX4-99" fmla="*/ 0 w 1018841"/>
              <a:gd name="connsiteY4-100" fmla="*/ 1486403 h 1486663"/>
              <a:gd name="connsiteX0-101" fmla="*/ 0 w 1018841"/>
              <a:gd name="connsiteY0-102" fmla="*/ 1486403 h 1486663"/>
              <a:gd name="connsiteX1-103" fmla="*/ 68094 w 1018841"/>
              <a:gd name="connsiteY1-104" fmla="*/ 0 h 1486663"/>
              <a:gd name="connsiteX2-105" fmla="*/ 1018841 w 1018841"/>
              <a:gd name="connsiteY2-106" fmla="*/ 5356 h 1486663"/>
              <a:gd name="connsiteX3-107" fmla="*/ 150566 w 1018841"/>
              <a:gd name="connsiteY3-108" fmla="*/ 1435609 h 1486663"/>
              <a:gd name="connsiteX4-109" fmla="*/ 0 w 1018841"/>
              <a:gd name="connsiteY4-110" fmla="*/ 1486403 h 1486663"/>
              <a:gd name="connsiteX0-111" fmla="*/ 0 w 1018841"/>
              <a:gd name="connsiteY0-112" fmla="*/ 1486403 h 1486663"/>
              <a:gd name="connsiteX1-113" fmla="*/ 68094 w 1018841"/>
              <a:gd name="connsiteY1-114" fmla="*/ 0 h 1486663"/>
              <a:gd name="connsiteX2-115" fmla="*/ 1018841 w 1018841"/>
              <a:gd name="connsiteY2-116" fmla="*/ 5356 h 1486663"/>
              <a:gd name="connsiteX3-117" fmla="*/ 150566 w 1018841"/>
              <a:gd name="connsiteY3-118" fmla="*/ 1435609 h 1486663"/>
              <a:gd name="connsiteX4-119" fmla="*/ 0 w 1018841"/>
              <a:gd name="connsiteY4-120" fmla="*/ 1486403 h 1486663"/>
              <a:gd name="connsiteX0-121" fmla="*/ 0 w 1018841"/>
              <a:gd name="connsiteY0-122" fmla="*/ 1486403 h 1486663"/>
              <a:gd name="connsiteX1-123" fmla="*/ 68094 w 1018841"/>
              <a:gd name="connsiteY1-124" fmla="*/ 0 h 1486663"/>
              <a:gd name="connsiteX2-125" fmla="*/ 1018841 w 1018841"/>
              <a:gd name="connsiteY2-126" fmla="*/ 5356 h 1486663"/>
              <a:gd name="connsiteX3-127" fmla="*/ 150566 w 1018841"/>
              <a:gd name="connsiteY3-128" fmla="*/ 1435609 h 1486663"/>
              <a:gd name="connsiteX4-129" fmla="*/ 0 w 1018841"/>
              <a:gd name="connsiteY4-130" fmla="*/ 1486403 h 1486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841" h="1486663">
                <a:moveTo>
                  <a:pt x="0" y="1486403"/>
                </a:moveTo>
                <a:cubicBezTo>
                  <a:pt x="98737" y="802411"/>
                  <a:pt x="114524" y="437559"/>
                  <a:pt x="68094" y="0"/>
                </a:cubicBezTo>
                <a:lnTo>
                  <a:pt x="1018841" y="5356"/>
                </a:lnTo>
                <a:cubicBezTo>
                  <a:pt x="578200" y="533988"/>
                  <a:pt x="373456" y="894007"/>
                  <a:pt x="150566" y="1435609"/>
                </a:cubicBezTo>
                <a:cubicBezTo>
                  <a:pt x="100377" y="1430923"/>
                  <a:pt x="50189" y="1491089"/>
                  <a:pt x="0" y="1486403"/>
                </a:cubicBezTo>
                <a:close/>
              </a:path>
            </a:pathLst>
          </a:custGeom>
          <a:gradFill>
            <a:gsLst>
              <a:gs pos="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6" name="Rectangle 185"/>
          <p:cNvSpPr/>
          <p:nvPr/>
        </p:nvSpPr>
        <p:spPr>
          <a:xfrm>
            <a:off x="1024580" y="1516200"/>
            <a:ext cx="1532239" cy="25664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TextBox 186"/>
          <p:cNvSpPr txBox="1"/>
          <p:nvPr/>
        </p:nvSpPr>
        <p:spPr>
          <a:xfrm>
            <a:off x="1096301" y="1524149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Application</a:t>
            </a:r>
            <a:endParaRPr lang="en-US" sz="2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1196611" y="1866243"/>
            <a:ext cx="1183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Transport</a:t>
            </a:r>
            <a:endParaRPr lang="en-US" sz="2000" dirty="0"/>
          </a:p>
        </p:txBody>
      </p:sp>
      <p:sp>
        <p:nvSpPr>
          <p:cNvPr id="189" name="TextBox 188"/>
          <p:cNvSpPr txBox="1"/>
          <p:nvPr/>
        </p:nvSpPr>
        <p:spPr>
          <a:xfrm>
            <a:off x="1605608" y="2232058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IP</a:t>
            </a:r>
            <a:endParaRPr lang="en-US" sz="2000" dirty="0"/>
          </a:p>
        </p:txBody>
      </p:sp>
      <p:sp>
        <p:nvSpPr>
          <p:cNvPr id="190" name="TextBox 189"/>
          <p:cNvSpPr txBox="1"/>
          <p:nvPr/>
        </p:nvSpPr>
        <p:spPr>
          <a:xfrm>
            <a:off x="1145731" y="2626250"/>
            <a:ext cx="1263166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Packet Data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1600" dirty="0"/>
              <a:t>Convergence</a:t>
            </a:r>
            <a:endParaRPr lang="en-US" sz="2400" dirty="0"/>
          </a:p>
        </p:txBody>
      </p:sp>
      <p:sp>
        <p:nvSpPr>
          <p:cNvPr id="191" name="TextBox 190"/>
          <p:cNvSpPr txBox="1"/>
          <p:nvPr/>
        </p:nvSpPr>
        <p:spPr>
          <a:xfrm>
            <a:off x="1258582" y="305601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Radio Link</a:t>
            </a:r>
            <a:endParaRPr lang="en-US" sz="2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1061824" y="335548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Medium Access</a:t>
            </a:r>
            <a:endParaRPr lang="en-US" sz="3200" dirty="0"/>
          </a:p>
        </p:txBody>
      </p:sp>
      <p:sp>
        <p:nvSpPr>
          <p:cNvPr id="193" name="TextBox 192"/>
          <p:cNvSpPr txBox="1"/>
          <p:nvPr/>
        </p:nvSpPr>
        <p:spPr>
          <a:xfrm>
            <a:off x="1272015" y="3704258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Physical</a:t>
            </a:r>
            <a:endParaRPr lang="en-US" sz="2800" dirty="0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1022878" y="3716347"/>
            <a:ext cx="152903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1018454" y="1908294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1103629" y="3085743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419324" y="30426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  <a:endParaRPr lang="en-US" dirty="0"/>
          </a:p>
        </p:txBody>
      </p:sp>
      <p:cxnSp>
        <p:nvCxnSpPr>
          <p:cNvPr id="201" name="Straight Connector 200"/>
          <p:cNvCxnSpPr/>
          <p:nvPr/>
        </p:nvCxnSpPr>
        <p:spPr>
          <a:xfrm>
            <a:off x="650406" y="2617937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27546" y="3711368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200" idx="3"/>
          </p:cNvCxnSpPr>
          <p:nvPr/>
        </p:nvCxnSpPr>
        <p:spPr>
          <a:xfrm flipV="1">
            <a:off x="700010" y="2617944"/>
            <a:ext cx="8812" cy="3287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200" idx="1"/>
          </p:cNvCxnSpPr>
          <p:nvPr/>
        </p:nvCxnSpPr>
        <p:spPr>
          <a:xfrm>
            <a:off x="700010" y="3508045"/>
            <a:ext cx="0" cy="2050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1021257" y="2259941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024060" y="2611588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090529" y="3366230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7" name="Group 652"/>
          <p:cNvGrpSpPr/>
          <p:nvPr/>
        </p:nvGrpSpPr>
        <p:grpSpPr bwMode="auto">
          <a:xfrm>
            <a:off x="2149843" y="5003243"/>
            <a:ext cx="733407" cy="660273"/>
            <a:chOff x="2751" y="1851"/>
            <a:chExt cx="462" cy="478"/>
          </a:xfrm>
        </p:grpSpPr>
        <p:pic>
          <p:nvPicPr>
            <p:cNvPr id="238" name="Picture 653" descr="iphone_stylized_small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8" name="TextBox 427"/>
          <p:cNvSpPr txBox="1"/>
          <p:nvPr/>
        </p:nvSpPr>
        <p:spPr>
          <a:xfrm>
            <a:off x="3776230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8" name="Rectangle 4"/>
          <p:cNvSpPr>
            <a:spLocks noChangeArrowheads="1"/>
          </p:cNvSpPr>
          <p:nvPr/>
        </p:nvSpPr>
        <p:spPr bwMode="auto">
          <a:xfrm>
            <a:off x="5558183" y="1306514"/>
            <a:ext cx="6217806" cy="514371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LTE radio access network:</a:t>
            </a:r>
            <a:endParaRPr lang="en-US" sz="2800" dirty="0">
              <a:solidFill>
                <a:srgbClr val="C00000"/>
              </a:solidFill>
            </a:endParaRP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 </a:t>
            </a:r>
            <a:r>
              <a:rPr lang="en-US" sz="2400" dirty="0">
                <a:solidFill>
                  <a:srgbClr val="011199"/>
                </a:solidFill>
              </a:rPr>
              <a:t>downstream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11199"/>
                </a:solidFill>
              </a:rPr>
              <a:t>channel: </a:t>
            </a:r>
            <a:r>
              <a:rPr lang="en-US" sz="2400" dirty="0"/>
              <a:t>FDM, TDM within frequency channel (OFDM - orthogonal frequency division multiplexing)</a:t>
            </a:r>
            <a:endParaRPr lang="en-US" sz="2400" dirty="0"/>
          </a:p>
          <a:p>
            <a:pPr marL="628650" lvl="1" indent="-222250"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>
                <a:tab pos="566420" algn="l"/>
              </a:tabLst>
              <a:defRPr/>
            </a:pPr>
            <a:r>
              <a:rPr lang="en-US" sz="2400" dirty="0"/>
              <a:t>“orthogonal”: minimal interference between channels</a:t>
            </a:r>
            <a:endParaRPr lang="en-US" sz="2400" dirty="0"/>
          </a:p>
          <a:p>
            <a:pPr marL="628650" lvl="1" indent="-222250"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>
                <a:tab pos="566420" algn="l"/>
              </a:tabLst>
              <a:defRPr/>
            </a:pPr>
            <a:r>
              <a:rPr lang="en-US" sz="2400" dirty="0">
                <a:solidFill>
                  <a:srgbClr val="011199"/>
                </a:solidFill>
              </a:rPr>
              <a:t>upstream: </a:t>
            </a:r>
            <a:r>
              <a:rPr lang="en-US" sz="2400" dirty="0"/>
              <a:t>FDM, TDM similar to OFDM</a:t>
            </a:r>
            <a:endParaRPr lang="en-US" sz="2400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each active mobile device allocated two or more 0.5 ms time slots over 12 frequencies</a:t>
            </a:r>
            <a:endParaRPr lang="en-US" sz="2400" dirty="0"/>
          </a:p>
          <a:p>
            <a:pPr marL="628650" lvl="1" indent="-284480"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scheduling algorithm not standardized – up to operator</a:t>
            </a:r>
            <a:endParaRPr lang="en-US" sz="2400" dirty="0"/>
          </a:p>
          <a:p>
            <a:pPr marL="628650" lvl="1" indent="-284480"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100’s Mbps per device possible</a:t>
            </a:r>
            <a:endParaRPr lang="en-US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  <p:sp>
        <p:nvSpPr>
          <p:cNvPr id="2" name="Oval 1"/>
          <p:cNvSpPr/>
          <p:nvPr/>
        </p:nvSpPr>
        <p:spPr>
          <a:xfrm rot="20830024">
            <a:off x="1846970" y="4403041"/>
            <a:ext cx="2916195" cy="772397"/>
          </a:xfrm>
          <a:prstGeom prst="ellipse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14516" y="2184682"/>
            <a:ext cx="2611987" cy="3194228"/>
            <a:chOff x="814516" y="2184682"/>
            <a:chExt cx="2611987" cy="3194228"/>
          </a:xfrm>
        </p:grpSpPr>
        <p:sp>
          <p:nvSpPr>
            <p:cNvPr id="227" name="Freeform 226"/>
            <p:cNvSpPr/>
            <p:nvPr/>
          </p:nvSpPr>
          <p:spPr>
            <a:xfrm>
              <a:off x="933477" y="4204640"/>
              <a:ext cx="2493026" cy="1174270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-1" fmla="*/ 0 w 1340217"/>
                <a:gd name="connsiteY0-2" fmla="*/ 2613444 h 2637868"/>
                <a:gd name="connsiteX1-3" fmla="*/ 73266 w 1340217"/>
                <a:gd name="connsiteY1-4" fmla="*/ 0 h 2637868"/>
                <a:gd name="connsiteX2-5" fmla="*/ 1340217 w 1340217"/>
                <a:gd name="connsiteY2-6" fmla="*/ 1778172 h 2637868"/>
                <a:gd name="connsiteX3-7" fmla="*/ 207587 w 1340217"/>
                <a:gd name="connsiteY3-8" fmla="*/ 2637868 h 2637868"/>
                <a:gd name="connsiteX4-9" fmla="*/ 0 w 1340217"/>
                <a:gd name="connsiteY4-10" fmla="*/ 2613444 h 2637868"/>
                <a:gd name="connsiteX0-11" fmla="*/ 0 w 1226176"/>
                <a:gd name="connsiteY0-12" fmla="*/ 2613444 h 2637868"/>
                <a:gd name="connsiteX1-13" fmla="*/ 73266 w 1226176"/>
                <a:gd name="connsiteY1-14" fmla="*/ 0 h 2637868"/>
                <a:gd name="connsiteX2-15" fmla="*/ 1226176 w 1226176"/>
                <a:gd name="connsiteY2-16" fmla="*/ 1772988 h 2637868"/>
                <a:gd name="connsiteX3-17" fmla="*/ 207587 w 1226176"/>
                <a:gd name="connsiteY3-18" fmla="*/ 2637868 h 2637868"/>
                <a:gd name="connsiteX4-19" fmla="*/ 0 w 1226176"/>
                <a:gd name="connsiteY4-20" fmla="*/ 2613444 h 2637868"/>
                <a:gd name="connsiteX0-21" fmla="*/ 0 w 941074"/>
                <a:gd name="connsiteY0-22" fmla="*/ 2613444 h 2637868"/>
                <a:gd name="connsiteX1-23" fmla="*/ 73266 w 941074"/>
                <a:gd name="connsiteY1-24" fmla="*/ 0 h 2637868"/>
                <a:gd name="connsiteX2-25" fmla="*/ 941074 w 941074"/>
                <a:gd name="connsiteY2-26" fmla="*/ 1788539 h 2637868"/>
                <a:gd name="connsiteX3-27" fmla="*/ 207587 w 941074"/>
                <a:gd name="connsiteY3-28" fmla="*/ 2637868 h 2637868"/>
                <a:gd name="connsiteX4-29" fmla="*/ 0 w 941074"/>
                <a:gd name="connsiteY4-30" fmla="*/ 2613444 h 2637868"/>
                <a:gd name="connsiteX0-31" fmla="*/ 0 w 941074"/>
                <a:gd name="connsiteY0-32" fmla="*/ 923567 h 947991"/>
                <a:gd name="connsiteX1-33" fmla="*/ 5878 w 941074"/>
                <a:gd name="connsiteY1-34" fmla="*/ 0 h 947991"/>
                <a:gd name="connsiteX2-35" fmla="*/ 941074 w 941074"/>
                <a:gd name="connsiteY2-36" fmla="*/ 98662 h 947991"/>
                <a:gd name="connsiteX3-37" fmla="*/ 207587 w 941074"/>
                <a:gd name="connsiteY3-38" fmla="*/ 947991 h 947991"/>
                <a:gd name="connsiteX4-39" fmla="*/ 0 w 941074"/>
                <a:gd name="connsiteY4-40" fmla="*/ 923567 h 947991"/>
                <a:gd name="connsiteX0-41" fmla="*/ 9866 w 950940"/>
                <a:gd name="connsiteY0-42" fmla="*/ 830261 h 854685"/>
                <a:gd name="connsiteX1-43" fmla="*/ 193 w 950940"/>
                <a:gd name="connsiteY1-44" fmla="*/ 0 h 854685"/>
                <a:gd name="connsiteX2-45" fmla="*/ 950940 w 950940"/>
                <a:gd name="connsiteY2-46" fmla="*/ 5356 h 854685"/>
                <a:gd name="connsiteX3-47" fmla="*/ 217453 w 950940"/>
                <a:gd name="connsiteY3-48" fmla="*/ 854685 h 854685"/>
                <a:gd name="connsiteX4-49" fmla="*/ 9866 w 950940"/>
                <a:gd name="connsiteY4-50" fmla="*/ 830261 h 854685"/>
                <a:gd name="connsiteX0-51" fmla="*/ 9866 w 950940"/>
                <a:gd name="connsiteY0-52" fmla="*/ 830261 h 1020563"/>
                <a:gd name="connsiteX1-53" fmla="*/ 193 w 950940"/>
                <a:gd name="connsiteY1-54" fmla="*/ 0 h 1020563"/>
                <a:gd name="connsiteX2-55" fmla="*/ 950940 w 950940"/>
                <a:gd name="connsiteY2-56" fmla="*/ 5356 h 1020563"/>
                <a:gd name="connsiteX3-57" fmla="*/ 155249 w 950940"/>
                <a:gd name="connsiteY3-58" fmla="*/ 1020563 h 1020563"/>
                <a:gd name="connsiteX4-59" fmla="*/ 9866 w 950940"/>
                <a:gd name="connsiteY4-60" fmla="*/ 830261 h 1020563"/>
                <a:gd name="connsiteX0-61" fmla="*/ 4787 w 951045"/>
                <a:gd name="connsiteY0-62" fmla="*/ 1006506 h 1020563"/>
                <a:gd name="connsiteX1-63" fmla="*/ 298 w 951045"/>
                <a:gd name="connsiteY1-64" fmla="*/ 0 h 1020563"/>
                <a:gd name="connsiteX2-65" fmla="*/ 951045 w 951045"/>
                <a:gd name="connsiteY2-66" fmla="*/ 5356 h 1020563"/>
                <a:gd name="connsiteX3-67" fmla="*/ 155354 w 951045"/>
                <a:gd name="connsiteY3-68" fmla="*/ 1020563 h 1020563"/>
                <a:gd name="connsiteX4-69" fmla="*/ 4787 w 951045"/>
                <a:gd name="connsiteY4-70" fmla="*/ 1006506 h 1020563"/>
                <a:gd name="connsiteX0-71" fmla="*/ 0 w 1018841"/>
                <a:gd name="connsiteY0-72" fmla="*/ 1486403 h 1486436"/>
                <a:gd name="connsiteX1-73" fmla="*/ 68094 w 1018841"/>
                <a:gd name="connsiteY1-74" fmla="*/ 0 h 1486436"/>
                <a:gd name="connsiteX2-75" fmla="*/ 1018841 w 1018841"/>
                <a:gd name="connsiteY2-76" fmla="*/ 5356 h 1486436"/>
                <a:gd name="connsiteX3-77" fmla="*/ 223150 w 1018841"/>
                <a:gd name="connsiteY3-78" fmla="*/ 1020563 h 1486436"/>
                <a:gd name="connsiteX4-79" fmla="*/ 0 w 1018841"/>
                <a:gd name="connsiteY4-80" fmla="*/ 1486403 h 1486436"/>
                <a:gd name="connsiteX0-81" fmla="*/ 0 w 1018841"/>
                <a:gd name="connsiteY0-82" fmla="*/ 1486403 h 1486663"/>
                <a:gd name="connsiteX1-83" fmla="*/ 68094 w 1018841"/>
                <a:gd name="connsiteY1-84" fmla="*/ 0 h 1486663"/>
                <a:gd name="connsiteX2-85" fmla="*/ 1018841 w 1018841"/>
                <a:gd name="connsiteY2-86" fmla="*/ 5356 h 1486663"/>
                <a:gd name="connsiteX3-87" fmla="*/ 150566 w 1018841"/>
                <a:gd name="connsiteY3-88" fmla="*/ 1435609 h 1486663"/>
                <a:gd name="connsiteX4-89" fmla="*/ 0 w 1018841"/>
                <a:gd name="connsiteY4-90" fmla="*/ 1486403 h 1486663"/>
                <a:gd name="connsiteX0-91" fmla="*/ 0 w 1018841"/>
                <a:gd name="connsiteY0-92" fmla="*/ 1486403 h 1486663"/>
                <a:gd name="connsiteX1-93" fmla="*/ 68094 w 1018841"/>
                <a:gd name="connsiteY1-94" fmla="*/ 0 h 1486663"/>
                <a:gd name="connsiteX2-95" fmla="*/ 1018841 w 1018841"/>
                <a:gd name="connsiteY2-96" fmla="*/ 5356 h 1486663"/>
                <a:gd name="connsiteX3-97" fmla="*/ 150566 w 1018841"/>
                <a:gd name="connsiteY3-98" fmla="*/ 1435609 h 1486663"/>
                <a:gd name="connsiteX4-99" fmla="*/ 0 w 1018841"/>
                <a:gd name="connsiteY4-100" fmla="*/ 1486403 h 1486663"/>
                <a:gd name="connsiteX0-101" fmla="*/ 0 w 1018841"/>
                <a:gd name="connsiteY0-102" fmla="*/ 1486403 h 1486663"/>
                <a:gd name="connsiteX1-103" fmla="*/ 68094 w 1018841"/>
                <a:gd name="connsiteY1-104" fmla="*/ 0 h 1486663"/>
                <a:gd name="connsiteX2-105" fmla="*/ 1018841 w 1018841"/>
                <a:gd name="connsiteY2-106" fmla="*/ 5356 h 1486663"/>
                <a:gd name="connsiteX3-107" fmla="*/ 150566 w 1018841"/>
                <a:gd name="connsiteY3-108" fmla="*/ 1435609 h 1486663"/>
                <a:gd name="connsiteX4-109" fmla="*/ 0 w 1018841"/>
                <a:gd name="connsiteY4-110" fmla="*/ 1486403 h 1486663"/>
                <a:gd name="connsiteX0-111" fmla="*/ 0 w 1018841"/>
                <a:gd name="connsiteY0-112" fmla="*/ 1486403 h 1486663"/>
                <a:gd name="connsiteX1-113" fmla="*/ 68094 w 1018841"/>
                <a:gd name="connsiteY1-114" fmla="*/ 0 h 1486663"/>
                <a:gd name="connsiteX2-115" fmla="*/ 1018841 w 1018841"/>
                <a:gd name="connsiteY2-116" fmla="*/ 5356 h 1486663"/>
                <a:gd name="connsiteX3-117" fmla="*/ 150566 w 1018841"/>
                <a:gd name="connsiteY3-118" fmla="*/ 1435609 h 1486663"/>
                <a:gd name="connsiteX4-119" fmla="*/ 0 w 1018841"/>
                <a:gd name="connsiteY4-120" fmla="*/ 1486403 h 1486663"/>
                <a:gd name="connsiteX0-121" fmla="*/ 0 w 1018841"/>
                <a:gd name="connsiteY0-122" fmla="*/ 1486403 h 1486663"/>
                <a:gd name="connsiteX1-123" fmla="*/ 68094 w 1018841"/>
                <a:gd name="connsiteY1-124" fmla="*/ 0 h 1486663"/>
                <a:gd name="connsiteX2-125" fmla="*/ 1018841 w 1018841"/>
                <a:gd name="connsiteY2-126" fmla="*/ 5356 h 1486663"/>
                <a:gd name="connsiteX3-127" fmla="*/ 150566 w 1018841"/>
                <a:gd name="connsiteY3-128" fmla="*/ 1435609 h 1486663"/>
                <a:gd name="connsiteX4-129" fmla="*/ 0 w 1018841"/>
                <a:gd name="connsiteY4-130" fmla="*/ 1486403 h 1486663"/>
                <a:gd name="connsiteX0-131" fmla="*/ 0 w 1018841"/>
                <a:gd name="connsiteY0-132" fmla="*/ 1486403 h 1500460"/>
                <a:gd name="connsiteX1-133" fmla="*/ 68094 w 1018841"/>
                <a:gd name="connsiteY1-134" fmla="*/ 0 h 1500460"/>
                <a:gd name="connsiteX2-135" fmla="*/ 1018841 w 1018841"/>
                <a:gd name="connsiteY2-136" fmla="*/ 5356 h 1500460"/>
                <a:gd name="connsiteX3-137" fmla="*/ 574022 w 1018841"/>
                <a:gd name="connsiteY3-138" fmla="*/ 1500460 h 1500460"/>
                <a:gd name="connsiteX4-139" fmla="*/ 0 w 1018841"/>
                <a:gd name="connsiteY4-140" fmla="*/ 1486403 h 1500460"/>
                <a:gd name="connsiteX0-141" fmla="*/ 0 w 1018841"/>
                <a:gd name="connsiteY0-142" fmla="*/ 1486403 h 1500460"/>
                <a:gd name="connsiteX1-143" fmla="*/ 68094 w 1018841"/>
                <a:gd name="connsiteY1-144" fmla="*/ 0 h 1500460"/>
                <a:gd name="connsiteX2-145" fmla="*/ 1018841 w 1018841"/>
                <a:gd name="connsiteY2-146" fmla="*/ 5356 h 1500460"/>
                <a:gd name="connsiteX3-147" fmla="*/ 574022 w 1018841"/>
                <a:gd name="connsiteY3-148" fmla="*/ 1500460 h 1500460"/>
                <a:gd name="connsiteX4-149" fmla="*/ 0 w 1018841"/>
                <a:gd name="connsiteY4-150" fmla="*/ 1486403 h 1500460"/>
                <a:gd name="connsiteX0-151" fmla="*/ 237735 w 950747"/>
                <a:gd name="connsiteY0-152" fmla="*/ 1473432 h 1500460"/>
                <a:gd name="connsiteX1-153" fmla="*/ 0 w 950747"/>
                <a:gd name="connsiteY1-154" fmla="*/ 0 h 1500460"/>
                <a:gd name="connsiteX2-155" fmla="*/ 950747 w 950747"/>
                <a:gd name="connsiteY2-156" fmla="*/ 5356 h 1500460"/>
                <a:gd name="connsiteX3-157" fmla="*/ 505928 w 950747"/>
                <a:gd name="connsiteY3-158" fmla="*/ 1500460 h 1500460"/>
                <a:gd name="connsiteX4-159" fmla="*/ 237735 w 950747"/>
                <a:gd name="connsiteY4-160" fmla="*/ 1473432 h 1500460"/>
                <a:gd name="connsiteX0-161" fmla="*/ 237735 w 950747"/>
                <a:gd name="connsiteY0-162" fmla="*/ 1473432 h 1500460"/>
                <a:gd name="connsiteX1-163" fmla="*/ 0 w 950747"/>
                <a:gd name="connsiteY1-164" fmla="*/ 0 h 1500460"/>
                <a:gd name="connsiteX2-165" fmla="*/ 950747 w 950747"/>
                <a:gd name="connsiteY2-166" fmla="*/ 5356 h 1500460"/>
                <a:gd name="connsiteX3-167" fmla="*/ 505928 w 950747"/>
                <a:gd name="connsiteY3-168" fmla="*/ 1500460 h 1500460"/>
                <a:gd name="connsiteX4-169" fmla="*/ 237735 w 950747"/>
                <a:gd name="connsiteY4-170" fmla="*/ 1473432 h 1500460"/>
                <a:gd name="connsiteX0-171" fmla="*/ 267142 w 980154"/>
                <a:gd name="connsiteY0-172" fmla="*/ 1468076 h 1495104"/>
                <a:gd name="connsiteX1-173" fmla="*/ 0 w 980154"/>
                <a:gd name="connsiteY1-174" fmla="*/ 7615 h 1495104"/>
                <a:gd name="connsiteX2-175" fmla="*/ 980154 w 980154"/>
                <a:gd name="connsiteY2-176" fmla="*/ 0 h 1495104"/>
                <a:gd name="connsiteX3-177" fmla="*/ 535335 w 980154"/>
                <a:gd name="connsiteY3-178" fmla="*/ 1495104 h 1495104"/>
                <a:gd name="connsiteX4-179" fmla="*/ 267142 w 980154"/>
                <a:gd name="connsiteY4-180" fmla="*/ 1468076 h 1495104"/>
                <a:gd name="connsiteX0-181" fmla="*/ 267142 w 980154"/>
                <a:gd name="connsiteY0-182" fmla="*/ 1468076 h 1495104"/>
                <a:gd name="connsiteX1-183" fmla="*/ 0 w 980154"/>
                <a:gd name="connsiteY1-184" fmla="*/ 7615 h 1495104"/>
                <a:gd name="connsiteX2-185" fmla="*/ 980154 w 980154"/>
                <a:gd name="connsiteY2-186" fmla="*/ 0 h 1495104"/>
                <a:gd name="connsiteX3-187" fmla="*/ 535335 w 980154"/>
                <a:gd name="connsiteY3-188" fmla="*/ 1495104 h 1495104"/>
                <a:gd name="connsiteX4-189" fmla="*/ 267142 w 980154"/>
                <a:gd name="connsiteY4-190" fmla="*/ 1468076 h 1495104"/>
                <a:gd name="connsiteX0-191" fmla="*/ 267142 w 909578"/>
                <a:gd name="connsiteY0-192" fmla="*/ 1481045 h 1508073"/>
                <a:gd name="connsiteX1-193" fmla="*/ 0 w 909578"/>
                <a:gd name="connsiteY1-194" fmla="*/ 20584 h 1508073"/>
                <a:gd name="connsiteX2-195" fmla="*/ 909578 w 909578"/>
                <a:gd name="connsiteY2-196" fmla="*/ 0 h 1508073"/>
                <a:gd name="connsiteX3-197" fmla="*/ 535335 w 909578"/>
                <a:gd name="connsiteY3-198" fmla="*/ 1508073 h 1508073"/>
                <a:gd name="connsiteX4-199" fmla="*/ 267142 w 909578"/>
                <a:gd name="connsiteY4-200" fmla="*/ 1481045 h 1508073"/>
                <a:gd name="connsiteX0-201" fmla="*/ 267142 w 909578"/>
                <a:gd name="connsiteY0-202" fmla="*/ 1481045 h 1508073"/>
                <a:gd name="connsiteX1-203" fmla="*/ 0 w 909578"/>
                <a:gd name="connsiteY1-204" fmla="*/ 20584 h 1508073"/>
                <a:gd name="connsiteX2-205" fmla="*/ 909578 w 909578"/>
                <a:gd name="connsiteY2-206" fmla="*/ 0 h 1508073"/>
                <a:gd name="connsiteX3-207" fmla="*/ 535335 w 909578"/>
                <a:gd name="connsiteY3-208" fmla="*/ 1508073 h 1508073"/>
                <a:gd name="connsiteX4-209" fmla="*/ 267142 w 909578"/>
                <a:gd name="connsiteY4-210" fmla="*/ 1481045 h 1508073"/>
                <a:gd name="connsiteX0-211" fmla="*/ 181218 w 909578"/>
                <a:gd name="connsiteY0-212" fmla="*/ 1481045 h 1508073"/>
                <a:gd name="connsiteX1-213" fmla="*/ 0 w 909578"/>
                <a:gd name="connsiteY1-214" fmla="*/ 20584 h 1508073"/>
                <a:gd name="connsiteX2-215" fmla="*/ 909578 w 909578"/>
                <a:gd name="connsiteY2-216" fmla="*/ 0 h 1508073"/>
                <a:gd name="connsiteX3-217" fmla="*/ 535335 w 909578"/>
                <a:gd name="connsiteY3-218" fmla="*/ 1508073 h 1508073"/>
                <a:gd name="connsiteX4-219" fmla="*/ 181218 w 909578"/>
                <a:gd name="connsiteY4-220" fmla="*/ 1481045 h 1508073"/>
                <a:gd name="connsiteX0-221" fmla="*/ 181218 w 909578"/>
                <a:gd name="connsiteY0-222" fmla="*/ 1481045 h 1534013"/>
                <a:gd name="connsiteX1-223" fmla="*/ 0 w 909578"/>
                <a:gd name="connsiteY1-224" fmla="*/ 20584 h 1534013"/>
                <a:gd name="connsiteX2-225" fmla="*/ 909578 w 909578"/>
                <a:gd name="connsiteY2-226" fmla="*/ 0 h 1534013"/>
                <a:gd name="connsiteX3-227" fmla="*/ 319043 w 909578"/>
                <a:gd name="connsiteY3-228" fmla="*/ 1534013 h 1534013"/>
                <a:gd name="connsiteX4-229" fmla="*/ 181218 w 909578"/>
                <a:gd name="connsiteY4-230" fmla="*/ 1481045 h 1534013"/>
                <a:gd name="connsiteX0-231" fmla="*/ 181218 w 909578"/>
                <a:gd name="connsiteY0-232" fmla="*/ 1481045 h 1481045"/>
                <a:gd name="connsiteX1-233" fmla="*/ 0 w 909578"/>
                <a:gd name="connsiteY1-234" fmla="*/ 20584 h 1481045"/>
                <a:gd name="connsiteX2-235" fmla="*/ 909578 w 909578"/>
                <a:gd name="connsiteY2-236" fmla="*/ 0 h 1481045"/>
                <a:gd name="connsiteX3-237" fmla="*/ 800795 w 909578"/>
                <a:gd name="connsiteY3-238" fmla="*/ 1451636 h 1481045"/>
                <a:gd name="connsiteX4-239" fmla="*/ 181218 w 909578"/>
                <a:gd name="connsiteY4-240" fmla="*/ 1481045 h 1481045"/>
                <a:gd name="connsiteX0-241" fmla="*/ 181218 w 909578"/>
                <a:gd name="connsiteY0-242" fmla="*/ 1481045 h 1481045"/>
                <a:gd name="connsiteX1-243" fmla="*/ 0 w 909578"/>
                <a:gd name="connsiteY1-244" fmla="*/ 20584 h 1481045"/>
                <a:gd name="connsiteX2-245" fmla="*/ 909578 w 909578"/>
                <a:gd name="connsiteY2-246" fmla="*/ 0 h 1481045"/>
                <a:gd name="connsiteX3-247" fmla="*/ 800795 w 909578"/>
                <a:gd name="connsiteY3-248" fmla="*/ 1451636 h 1481045"/>
                <a:gd name="connsiteX4-249" fmla="*/ 181218 w 909578"/>
                <a:gd name="connsiteY4-250" fmla="*/ 1481045 h 1481045"/>
                <a:gd name="connsiteX0-251" fmla="*/ 181218 w 909578"/>
                <a:gd name="connsiteY0-252" fmla="*/ 1481045 h 1481045"/>
                <a:gd name="connsiteX1-253" fmla="*/ 0 w 909578"/>
                <a:gd name="connsiteY1-254" fmla="*/ 20584 h 1481045"/>
                <a:gd name="connsiteX2-255" fmla="*/ 909578 w 909578"/>
                <a:gd name="connsiteY2-256" fmla="*/ 0 h 1481045"/>
                <a:gd name="connsiteX3-257" fmla="*/ 800795 w 909578"/>
                <a:gd name="connsiteY3-258" fmla="*/ 1451636 h 1481045"/>
                <a:gd name="connsiteX4-259" fmla="*/ 181218 w 909578"/>
                <a:gd name="connsiteY4-260" fmla="*/ 1481045 h 1481045"/>
                <a:gd name="connsiteX0-261" fmla="*/ 719426 w 909578"/>
                <a:gd name="connsiteY0-262" fmla="*/ 1546948 h 1546948"/>
                <a:gd name="connsiteX1-263" fmla="*/ 0 w 909578"/>
                <a:gd name="connsiteY1-264" fmla="*/ 20584 h 1546948"/>
                <a:gd name="connsiteX2-265" fmla="*/ 909578 w 909578"/>
                <a:gd name="connsiteY2-266" fmla="*/ 0 h 1546948"/>
                <a:gd name="connsiteX3-267" fmla="*/ 800795 w 909578"/>
                <a:gd name="connsiteY3-268" fmla="*/ 1451636 h 1546948"/>
                <a:gd name="connsiteX4-269" fmla="*/ 719426 w 909578"/>
                <a:gd name="connsiteY4-270" fmla="*/ 1546948 h 1546948"/>
                <a:gd name="connsiteX0-271" fmla="*/ 719426 w 909578"/>
                <a:gd name="connsiteY0-272" fmla="*/ 1546948 h 1546948"/>
                <a:gd name="connsiteX1-273" fmla="*/ 0 w 909578"/>
                <a:gd name="connsiteY1-274" fmla="*/ 20584 h 1546948"/>
                <a:gd name="connsiteX2-275" fmla="*/ 909578 w 909578"/>
                <a:gd name="connsiteY2-276" fmla="*/ 0 h 1546948"/>
                <a:gd name="connsiteX3-277" fmla="*/ 800795 w 909578"/>
                <a:gd name="connsiteY3-278" fmla="*/ 1451636 h 1546948"/>
                <a:gd name="connsiteX4-279" fmla="*/ 719426 w 909578"/>
                <a:gd name="connsiteY4-280" fmla="*/ 1546948 h 1546948"/>
                <a:gd name="connsiteX0-281" fmla="*/ 719426 w 909578"/>
                <a:gd name="connsiteY0-282" fmla="*/ 1546948 h 1546948"/>
                <a:gd name="connsiteX1-283" fmla="*/ 0 w 909578"/>
                <a:gd name="connsiteY1-284" fmla="*/ 20584 h 1546948"/>
                <a:gd name="connsiteX2-285" fmla="*/ 909578 w 909578"/>
                <a:gd name="connsiteY2-286" fmla="*/ 0 h 1546948"/>
                <a:gd name="connsiteX3-287" fmla="*/ 800795 w 909578"/>
                <a:gd name="connsiteY3-288" fmla="*/ 1451636 h 1546948"/>
                <a:gd name="connsiteX4-289" fmla="*/ 719426 w 909578"/>
                <a:gd name="connsiteY4-290" fmla="*/ 1546948 h 1546948"/>
                <a:gd name="connsiteX0-291" fmla="*/ 744708 w 934860"/>
                <a:gd name="connsiteY0-292" fmla="*/ 1565693 h 1565693"/>
                <a:gd name="connsiteX1-293" fmla="*/ 0 w 934860"/>
                <a:gd name="connsiteY1-294" fmla="*/ 0 h 1565693"/>
                <a:gd name="connsiteX2-295" fmla="*/ 934860 w 934860"/>
                <a:gd name="connsiteY2-296" fmla="*/ 18745 h 1565693"/>
                <a:gd name="connsiteX3-297" fmla="*/ 826077 w 934860"/>
                <a:gd name="connsiteY3-298" fmla="*/ 1470381 h 1565693"/>
                <a:gd name="connsiteX4-299" fmla="*/ 744708 w 934860"/>
                <a:gd name="connsiteY4-300" fmla="*/ 1565693 h 15656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34860" h="1565693">
                  <a:moveTo>
                    <a:pt x="744708" y="1565693"/>
                  </a:moveTo>
                  <a:cubicBezTo>
                    <a:pt x="575040" y="582684"/>
                    <a:pt x="361886" y="450529"/>
                    <a:pt x="0" y="0"/>
                  </a:cubicBezTo>
                  <a:lnTo>
                    <a:pt x="934860" y="18745"/>
                  </a:lnTo>
                  <a:cubicBezTo>
                    <a:pt x="805671" y="639922"/>
                    <a:pt x="836305" y="757012"/>
                    <a:pt x="826077" y="1470381"/>
                  </a:cubicBezTo>
                  <a:lnTo>
                    <a:pt x="744708" y="1565693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14516" y="2184682"/>
              <a:ext cx="2583593" cy="2044418"/>
              <a:chOff x="814516" y="2184682"/>
              <a:chExt cx="2583593" cy="2044418"/>
            </a:xfrm>
          </p:grpSpPr>
          <p:sp>
            <p:nvSpPr>
              <p:cNvPr id="228" name="Rectangle 227"/>
              <p:cNvSpPr/>
              <p:nvPr/>
            </p:nvSpPr>
            <p:spPr>
              <a:xfrm>
                <a:off x="929429" y="2784239"/>
                <a:ext cx="1232156" cy="1432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405045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  <a:endParaRPr lang="en-US" dirty="0"/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1038967" y="3072096"/>
                <a:ext cx="991555" cy="391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dirty="0"/>
                  <a:t>Packet Data</a:t>
                </a:r>
                <a:endParaRPr lang="en-US" sz="1200" dirty="0"/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/>
                  <a:t>Convergence</a:t>
                </a:r>
                <a:endParaRPr lang="en-US" dirty="0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1117603" y="3409930"/>
                <a:ext cx="824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Radio Link</a:t>
                </a:r>
                <a:endParaRPr lang="en-US" dirty="0"/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959379" y="3645335"/>
                <a:ext cx="11673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Medium Access</a:t>
                </a:r>
                <a:endParaRPr lang="en-US" sz="2400" dirty="0"/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1107335" y="3894218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382" name="Straight Connector 381"/>
              <p:cNvCxnSpPr/>
              <p:nvPr/>
            </p:nvCxnSpPr>
            <p:spPr>
              <a:xfrm>
                <a:off x="928061" y="3929005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992997" y="3433297"/>
                <a:ext cx="112745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>
                <a:off x="926757" y="2784146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929011" y="3060570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>
                <a:off x="982462" y="3653783"/>
                <a:ext cx="112745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2160462" y="2184682"/>
                <a:ext cx="1237647" cy="2032308"/>
                <a:chOff x="2160462" y="2184682"/>
                <a:chExt cx="1237647" cy="2032308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2165388" y="2199503"/>
                  <a:ext cx="1232156" cy="2017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2431735" y="2184682"/>
                  <a:ext cx="62029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GTP-U</a:t>
                  </a:r>
                  <a:endParaRPr lang="en-US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2522760" y="2477319"/>
                  <a:ext cx="477211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UDP</a:t>
                  </a:r>
                  <a:endParaRPr lang="en-US" dirty="0"/>
                </a:p>
              </p:txBody>
            </p:sp>
            <p:sp>
              <p:nvSpPr>
                <p:cNvPr id="132" name="TextBox 131"/>
                <p:cNvSpPr txBox="1"/>
                <p:nvPr/>
              </p:nvSpPr>
              <p:spPr>
                <a:xfrm>
                  <a:off x="2641004" y="2745372"/>
                  <a:ext cx="29029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IP</a:t>
                  </a:r>
                  <a:endParaRPr lang="en-US" dirty="0"/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2518651" y="3343496"/>
                  <a:ext cx="41533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link</a:t>
                  </a:r>
                  <a:endParaRPr lang="en-US" sz="3200" dirty="0"/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2313796" y="3894219"/>
                  <a:ext cx="743789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Physical</a:t>
                  </a:r>
                  <a:endParaRPr lang="en-US" sz="2400" dirty="0"/>
                </a:p>
              </p:txBody>
            </p: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2164020" y="3929006"/>
                  <a:ext cx="122958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60462" y="2507722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62716" y="2784147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2164970" y="3060571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0" name="Rectangle 469"/>
              <p:cNvSpPr/>
              <p:nvPr/>
            </p:nvSpPr>
            <p:spPr>
              <a:xfrm>
                <a:off x="814516" y="2710248"/>
                <a:ext cx="1352036" cy="1518852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data plane protocol stack:  packet core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96570" y="2196792"/>
            <a:ext cx="2526431" cy="3132436"/>
            <a:chOff x="4796570" y="2196792"/>
            <a:chExt cx="2526431" cy="3132436"/>
          </a:xfrm>
        </p:grpSpPr>
        <p:grpSp>
          <p:nvGrpSpPr>
            <p:cNvPr id="145" name="Group 144"/>
            <p:cNvGrpSpPr/>
            <p:nvPr/>
          </p:nvGrpSpPr>
          <p:grpSpPr>
            <a:xfrm>
              <a:off x="4796570" y="2196792"/>
              <a:ext cx="1237647" cy="2032308"/>
              <a:chOff x="2160462" y="2184682"/>
              <a:chExt cx="1237647" cy="2032308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2165388" y="2199503"/>
                <a:ext cx="1232156" cy="20174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431735" y="2184682"/>
                <a:ext cx="62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GTP-U</a:t>
                </a:r>
                <a:endParaRPr lang="en-US" dirty="0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2522760" y="2477319"/>
                <a:ext cx="477211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UDP</a:t>
                </a:r>
                <a:endParaRPr lang="en-US" dirty="0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2641004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  <a:endParaRPr lang="en-US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518651" y="3343496"/>
                <a:ext cx="41533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link</a:t>
                </a:r>
                <a:endParaRPr lang="en-US" sz="3200" dirty="0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2313796" y="3894219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152" name="Straight Connector 151"/>
              <p:cNvCxnSpPr/>
              <p:nvPr/>
            </p:nvCxnSpPr>
            <p:spPr>
              <a:xfrm>
                <a:off x="2164020" y="3929006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2160462" y="2507722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162716" y="2784147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2164970" y="3060571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5999294" y="2196792"/>
              <a:ext cx="1237647" cy="2032308"/>
              <a:chOff x="2160462" y="2184682"/>
              <a:chExt cx="1237647" cy="203230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2165388" y="2199503"/>
                <a:ext cx="1232156" cy="20174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2431735" y="2184682"/>
                <a:ext cx="62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GTP-U</a:t>
                </a:r>
                <a:endParaRPr lang="en-US" dirty="0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2522760" y="2477319"/>
                <a:ext cx="477211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UDP</a:t>
                </a:r>
                <a:endParaRPr lang="en-US" dirty="0"/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2641004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  <a:endParaRPr lang="en-US" dirty="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2518651" y="3343496"/>
                <a:ext cx="41533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link</a:t>
                </a:r>
                <a:endParaRPr lang="en-US" sz="3200" dirty="0"/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2313796" y="3894219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163" name="Straight Connector 162"/>
              <p:cNvCxnSpPr/>
              <p:nvPr/>
            </p:nvCxnSpPr>
            <p:spPr>
              <a:xfrm>
                <a:off x="2164020" y="3929006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160462" y="2507722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162716" y="2784147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2164970" y="3060571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Freeform 166"/>
            <p:cNvSpPr/>
            <p:nvPr/>
          </p:nvSpPr>
          <p:spPr>
            <a:xfrm flipH="1">
              <a:off x="4829975" y="4229099"/>
              <a:ext cx="2493026" cy="1100129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-1" fmla="*/ 0 w 1340217"/>
                <a:gd name="connsiteY0-2" fmla="*/ 2613444 h 2637868"/>
                <a:gd name="connsiteX1-3" fmla="*/ 73266 w 1340217"/>
                <a:gd name="connsiteY1-4" fmla="*/ 0 h 2637868"/>
                <a:gd name="connsiteX2-5" fmla="*/ 1340217 w 1340217"/>
                <a:gd name="connsiteY2-6" fmla="*/ 1778172 h 2637868"/>
                <a:gd name="connsiteX3-7" fmla="*/ 207587 w 1340217"/>
                <a:gd name="connsiteY3-8" fmla="*/ 2637868 h 2637868"/>
                <a:gd name="connsiteX4-9" fmla="*/ 0 w 1340217"/>
                <a:gd name="connsiteY4-10" fmla="*/ 2613444 h 2637868"/>
                <a:gd name="connsiteX0-11" fmla="*/ 0 w 1226176"/>
                <a:gd name="connsiteY0-12" fmla="*/ 2613444 h 2637868"/>
                <a:gd name="connsiteX1-13" fmla="*/ 73266 w 1226176"/>
                <a:gd name="connsiteY1-14" fmla="*/ 0 h 2637868"/>
                <a:gd name="connsiteX2-15" fmla="*/ 1226176 w 1226176"/>
                <a:gd name="connsiteY2-16" fmla="*/ 1772988 h 2637868"/>
                <a:gd name="connsiteX3-17" fmla="*/ 207587 w 1226176"/>
                <a:gd name="connsiteY3-18" fmla="*/ 2637868 h 2637868"/>
                <a:gd name="connsiteX4-19" fmla="*/ 0 w 1226176"/>
                <a:gd name="connsiteY4-20" fmla="*/ 2613444 h 2637868"/>
                <a:gd name="connsiteX0-21" fmla="*/ 0 w 941074"/>
                <a:gd name="connsiteY0-22" fmla="*/ 2613444 h 2637868"/>
                <a:gd name="connsiteX1-23" fmla="*/ 73266 w 941074"/>
                <a:gd name="connsiteY1-24" fmla="*/ 0 h 2637868"/>
                <a:gd name="connsiteX2-25" fmla="*/ 941074 w 941074"/>
                <a:gd name="connsiteY2-26" fmla="*/ 1788539 h 2637868"/>
                <a:gd name="connsiteX3-27" fmla="*/ 207587 w 941074"/>
                <a:gd name="connsiteY3-28" fmla="*/ 2637868 h 2637868"/>
                <a:gd name="connsiteX4-29" fmla="*/ 0 w 941074"/>
                <a:gd name="connsiteY4-30" fmla="*/ 2613444 h 2637868"/>
                <a:gd name="connsiteX0-31" fmla="*/ 0 w 941074"/>
                <a:gd name="connsiteY0-32" fmla="*/ 923567 h 947991"/>
                <a:gd name="connsiteX1-33" fmla="*/ 5878 w 941074"/>
                <a:gd name="connsiteY1-34" fmla="*/ 0 h 947991"/>
                <a:gd name="connsiteX2-35" fmla="*/ 941074 w 941074"/>
                <a:gd name="connsiteY2-36" fmla="*/ 98662 h 947991"/>
                <a:gd name="connsiteX3-37" fmla="*/ 207587 w 941074"/>
                <a:gd name="connsiteY3-38" fmla="*/ 947991 h 947991"/>
                <a:gd name="connsiteX4-39" fmla="*/ 0 w 941074"/>
                <a:gd name="connsiteY4-40" fmla="*/ 923567 h 947991"/>
                <a:gd name="connsiteX0-41" fmla="*/ 9866 w 950940"/>
                <a:gd name="connsiteY0-42" fmla="*/ 830261 h 854685"/>
                <a:gd name="connsiteX1-43" fmla="*/ 193 w 950940"/>
                <a:gd name="connsiteY1-44" fmla="*/ 0 h 854685"/>
                <a:gd name="connsiteX2-45" fmla="*/ 950940 w 950940"/>
                <a:gd name="connsiteY2-46" fmla="*/ 5356 h 854685"/>
                <a:gd name="connsiteX3-47" fmla="*/ 217453 w 950940"/>
                <a:gd name="connsiteY3-48" fmla="*/ 854685 h 854685"/>
                <a:gd name="connsiteX4-49" fmla="*/ 9866 w 950940"/>
                <a:gd name="connsiteY4-50" fmla="*/ 830261 h 854685"/>
                <a:gd name="connsiteX0-51" fmla="*/ 9866 w 950940"/>
                <a:gd name="connsiteY0-52" fmla="*/ 830261 h 1020563"/>
                <a:gd name="connsiteX1-53" fmla="*/ 193 w 950940"/>
                <a:gd name="connsiteY1-54" fmla="*/ 0 h 1020563"/>
                <a:gd name="connsiteX2-55" fmla="*/ 950940 w 950940"/>
                <a:gd name="connsiteY2-56" fmla="*/ 5356 h 1020563"/>
                <a:gd name="connsiteX3-57" fmla="*/ 155249 w 950940"/>
                <a:gd name="connsiteY3-58" fmla="*/ 1020563 h 1020563"/>
                <a:gd name="connsiteX4-59" fmla="*/ 9866 w 950940"/>
                <a:gd name="connsiteY4-60" fmla="*/ 830261 h 1020563"/>
                <a:gd name="connsiteX0-61" fmla="*/ 4787 w 951045"/>
                <a:gd name="connsiteY0-62" fmla="*/ 1006506 h 1020563"/>
                <a:gd name="connsiteX1-63" fmla="*/ 298 w 951045"/>
                <a:gd name="connsiteY1-64" fmla="*/ 0 h 1020563"/>
                <a:gd name="connsiteX2-65" fmla="*/ 951045 w 951045"/>
                <a:gd name="connsiteY2-66" fmla="*/ 5356 h 1020563"/>
                <a:gd name="connsiteX3-67" fmla="*/ 155354 w 951045"/>
                <a:gd name="connsiteY3-68" fmla="*/ 1020563 h 1020563"/>
                <a:gd name="connsiteX4-69" fmla="*/ 4787 w 951045"/>
                <a:gd name="connsiteY4-70" fmla="*/ 1006506 h 1020563"/>
                <a:gd name="connsiteX0-71" fmla="*/ 0 w 1018841"/>
                <a:gd name="connsiteY0-72" fmla="*/ 1486403 h 1486436"/>
                <a:gd name="connsiteX1-73" fmla="*/ 68094 w 1018841"/>
                <a:gd name="connsiteY1-74" fmla="*/ 0 h 1486436"/>
                <a:gd name="connsiteX2-75" fmla="*/ 1018841 w 1018841"/>
                <a:gd name="connsiteY2-76" fmla="*/ 5356 h 1486436"/>
                <a:gd name="connsiteX3-77" fmla="*/ 223150 w 1018841"/>
                <a:gd name="connsiteY3-78" fmla="*/ 1020563 h 1486436"/>
                <a:gd name="connsiteX4-79" fmla="*/ 0 w 1018841"/>
                <a:gd name="connsiteY4-80" fmla="*/ 1486403 h 1486436"/>
                <a:gd name="connsiteX0-81" fmla="*/ 0 w 1018841"/>
                <a:gd name="connsiteY0-82" fmla="*/ 1486403 h 1486663"/>
                <a:gd name="connsiteX1-83" fmla="*/ 68094 w 1018841"/>
                <a:gd name="connsiteY1-84" fmla="*/ 0 h 1486663"/>
                <a:gd name="connsiteX2-85" fmla="*/ 1018841 w 1018841"/>
                <a:gd name="connsiteY2-86" fmla="*/ 5356 h 1486663"/>
                <a:gd name="connsiteX3-87" fmla="*/ 150566 w 1018841"/>
                <a:gd name="connsiteY3-88" fmla="*/ 1435609 h 1486663"/>
                <a:gd name="connsiteX4-89" fmla="*/ 0 w 1018841"/>
                <a:gd name="connsiteY4-90" fmla="*/ 1486403 h 1486663"/>
                <a:gd name="connsiteX0-91" fmla="*/ 0 w 1018841"/>
                <a:gd name="connsiteY0-92" fmla="*/ 1486403 h 1486663"/>
                <a:gd name="connsiteX1-93" fmla="*/ 68094 w 1018841"/>
                <a:gd name="connsiteY1-94" fmla="*/ 0 h 1486663"/>
                <a:gd name="connsiteX2-95" fmla="*/ 1018841 w 1018841"/>
                <a:gd name="connsiteY2-96" fmla="*/ 5356 h 1486663"/>
                <a:gd name="connsiteX3-97" fmla="*/ 150566 w 1018841"/>
                <a:gd name="connsiteY3-98" fmla="*/ 1435609 h 1486663"/>
                <a:gd name="connsiteX4-99" fmla="*/ 0 w 1018841"/>
                <a:gd name="connsiteY4-100" fmla="*/ 1486403 h 1486663"/>
                <a:gd name="connsiteX0-101" fmla="*/ 0 w 1018841"/>
                <a:gd name="connsiteY0-102" fmla="*/ 1486403 h 1486663"/>
                <a:gd name="connsiteX1-103" fmla="*/ 68094 w 1018841"/>
                <a:gd name="connsiteY1-104" fmla="*/ 0 h 1486663"/>
                <a:gd name="connsiteX2-105" fmla="*/ 1018841 w 1018841"/>
                <a:gd name="connsiteY2-106" fmla="*/ 5356 h 1486663"/>
                <a:gd name="connsiteX3-107" fmla="*/ 150566 w 1018841"/>
                <a:gd name="connsiteY3-108" fmla="*/ 1435609 h 1486663"/>
                <a:gd name="connsiteX4-109" fmla="*/ 0 w 1018841"/>
                <a:gd name="connsiteY4-110" fmla="*/ 1486403 h 1486663"/>
                <a:gd name="connsiteX0-111" fmla="*/ 0 w 1018841"/>
                <a:gd name="connsiteY0-112" fmla="*/ 1486403 h 1486663"/>
                <a:gd name="connsiteX1-113" fmla="*/ 68094 w 1018841"/>
                <a:gd name="connsiteY1-114" fmla="*/ 0 h 1486663"/>
                <a:gd name="connsiteX2-115" fmla="*/ 1018841 w 1018841"/>
                <a:gd name="connsiteY2-116" fmla="*/ 5356 h 1486663"/>
                <a:gd name="connsiteX3-117" fmla="*/ 150566 w 1018841"/>
                <a:gd name="connsiteY3-118" fmla="*/ 1435609 h 1486663"/>
                <a:gd name="connsiteX4-119" fmla="*/ 0 w 1018841"/>
                <a:gd name="connsiteY4-120" fmla="*/ 1486403 h 1486663"/>
                <a:gd name="connsiteX0-121" fmla="*/ 0 w 1018841"/>
                <a:gd name="connsiteY0-122" fmla="*/ 1486403 h 1486663"/>
                <a:gd name="connsiteX1-123" fmla="*/ 68094 w 1018841"/>
                <a:gd name="connsiteY1-124" fmla="*/ 0 h 1486663"/>
                <a:gd name="connsiteX2-125" fmla="*/ 1018841 w 1018841"/>
                <a:gd name="connsiteY2-126" fmla="*/ 5356 h 1486663"/>
                <a:gd name="connsiteX3-127" fmla="*/ 150566 w 1018841"/>
                <a:gd name="connsiteY3-128" fmla="*/ 1435609 h 1486663"/>
                <a:gd name="connsiteX4-129" fmla="*/ 0 w 1018841"/>
                <a:gd name="connsiteY4-130" fmla="*/ 1486403 h 1486663"/>
                <a:gd name="connsiteX0-131" fmla="*/ 0 w 1018841"/>
                <a:gd name="connsiteY0-132" fmla="*/ 1486403 h 1500460"/>
                <a:gd name="connsiteX1-133" fmla="*/ 68094 w 1018841"/>
                <a:gd name="connsiteY1-134" fmla="*/ 0 h 1500460"/>
                <a:gd name="connsiteX2-135" fmla="*/ 1018841 w 1018841"/>
                <a:gd name="connsiteY2-136" fmla="*/ 5356 h 1500460"/>
                <a:gd name="connsiteX3-137" fmla="*/ 574022 w 1018841"/>
                <a:gd name="connsiteY3-138" fmla="*/ 1500460 h 1500460"/>
                <a:gd name="connsiteX4-139" fmla="*/ 0 w 1018841"/>
                <a:gd name="connsiteY4-140" fmla="*/ 1486403 h 1500460"/>
                <a:gd name="connsiteX0-141" fmla="*/ 0 w 1018841"/>
                <a:gd name="connsiteY0-142" fmla="*/ 1486403 h 1500460"/>
                <a:gd name="connsiteX1-143" fmla="*/ 68094 w 1018841"/>
                <a:gd name="connsiteY1-144" fmla="*/ 0 h 1500460"/>
                <a:gd name="connsiteX2-145" fmla="*/ 1018841 w 1018841"/>
                <a:gd name="connsiteY2-146" fmla="*/ 5356 h 1500460"/>
                <a:gd name="connsiteX3-147" fmla="*/ 574022 w 1018841"/>
                <a:gd name="connsiteY3-148" fmla="*/ 1500460 h 1500460"/>
                <a:gd name="connsiteX4-149" fmla="*/ 0 w 1018841"/>
                <a:gd name="connsiteY4-150" fmla="*/ 1486403 h 1500460"/>
                <a:gd name="connsiteX0-151" fmla="*/ 237735 w 950747"/>
                <a:gd name="connsiteY0-152" fmla="*/ 1473432 h 1500460"/>
                <a:gd name="connsiteX1-153" fmla="*/ 0 w 950747"/>
                <a:gd name="connsiteY1-154" fmla="*/ 0 h 1500460"/>
                <a:gd name="connsiteX2-155" fmla="*/ 950747 w 950747"/>
                <a:gd name="connsiteY2-156" fmla="*/ 5356 h 1500460"/>
                <a:gd name="connsiteX3-157" fmla="*/ 505928 w 950747"/>
                <a:gd name="connsiteY3-158" fmla="*/ 1500460 h 1500460"/>
                <a:gd name="connsiteX4-159" fmla="*/ 237735 w 950747"/>
                <a:gd name="connsiteY4-160" fmla="*/ 1473432 h 1500460"/>
                <a:gd name="connsiteX0-161" fmla="*/ 237735 w 950747"/>
                <a:gd name="connsiteY0-162" fmla="*/ 1473432 h 1500460"/>
                <a:gd name="connsiteX1-163" fmla="*/ 0 w 950747"/>
                <a:gd name="connsiteY1-164" fmla="*/ 0 h 1500460"/>
                <a:gd name="connsiteX2-165" fmla="*/ 950747 w 950747"/>
                <a:gd name="connsiteY2-166" fmla="*/ 5356 h 1500460"/>
                <a:gd name="connsiteX3-167" fmla="*/ 505928 w 950747"/>
                <a:gd name="connsiteY3-168" fmla="*/ 1500460 h 1500460"/>
                <a:gd name="connsiteX4-169" fmla="*/ 237735 w 950747"/>
                <a:gd name="connsiteY4-170" fmla="*/ 1473432 h 1500460"/>
                <a:gd name="connsiteX0-171" fmla="*/ 267142 w 980154"/>
                <a:gd name="connsiteY0-172" fmla="*/ 1468076 h 1495104"/>
                <a:gd name="connsiteX1-173" fmla="*/ 0 w 980154"/>
                <a:gd name="connsiteY1-174" fmla="*/ 7615 h 1495104"/>
                <a:gd name="connsiteX2-175" fmla="*/ 980154 w 980154"/>
                <a:gd name="connsiteY2-176" fmla="*/ 0 h 1495104"/>
                <a:gd name="connsiteX3-177" fmla="*/ 535335 w 980154"/>
                <a:gd name="connsiteY3-178" fmla="*/ 1495104 h 1495104"/>
                <a:gd name="connsiteX4-179" fmla="*/ 267142 w 980154"/>
                <a:gd name="connsiteY4-180" fmla="*/ 1468076 h 1495104"/>
                <a:gd name="connsiteX0-181" fmla="*/ 267142 w 980154"/>
                <a:gd name="connsiteY0-182" fmla="*/ 1468076 h 1495104"/>
                <a:gd name="connsiteX1-183" fmla="*/ 0 w 980154"/>
                <a:gd name="connsiteY1-184" fmla="*/ 7615 h 1495104"/>
                <a:gd name="connsiteX2-185" fmla="*/ 980154 w 980154"/>
                <a:gd name="connsiteY2-186" fmla="*/ 0 h 1495104"/>
                <a:gd name="connsiteX3-187" fmla="*/ 535335 w 980154"/>
                <a:gd name="connsiteY3-188" fmla="*/ 1495104 h 1495104"/>
                <a:gd name="connsiteX4-189" fmla="*/ 267142 w 980154"/>
                <a:gd name="connsiteY4-190" fmla="*/ 1468076 h 1495104"/>
                <a:gd name="connsiteX0-191" fmla="*/ 267142 w 909578"/>
                <a:gd name="connsiteY0-192" fmla="*/ 1481045 h 1508073"/>
                <a:gd name="connsiteX1-193" fmla="*/ 0 w 909578"/>
                <a:gd name="connsiteY1-194" fmla="*/ 20584 h 1508073"/>
                <a:gd name="connsiteX2-195" fmla="*/ 909578 w 909578"/>
                <a:gd name="connsiteY2-196" fmla="*/ 0 h 1508073"/>
                <a:gd name="connsiteX3-197" fmla="*/ 535335 w 909578"/>
                <a:gd name="connsiteY3-198" fmla="*/ 1508073 h 1508073"/>
                <a:gd name="connsiteX4-199" fmla="*/ 267142 w 909578"/>
                <a:gd name="connsiteY4-200" fmla="*/ 1481045 h 1508073"/>
                <a:gd name="connsiteX0-201" fmla="*/ 267142 w 909578"/>
                <a:gd name="connsiteY0-202" fmla="*/ 1481045 h 1508073"/>
                <a:gd name="connsiteX1-203" fmla="*/ 0 w 909578"/>
                <a:gd name="connsiteY1-204" fmla="*/ 20584 h 1508073"/>
                <a:gd name="connsiteX2-205" fmla="*/ 909578 w 909578"/>
                <a:gd name="connsiteY2-206" fmla="*/ 0 h 1508073"/>
                <a:gd name="connsiteX3-207" fmla="*/ 535335 w 909578"/>
                <a:gd name="connsiteY3-208" fmla="*/ 1508073 h 1508073"/>
                <a:gd name="connsiteX4-209" fmla="*/ 267142 w 909578"/>
                <a:gd name="connsiteY4-210" fmla="*/ 1481045 h 1508073"/>
                <a:gd name="connsiteX0-211" fmla="*/ 181218 w 909578"/>
                <a:gd name="connsiteY0-212" fmla="*/ 1481045 h 1508073"/>
                <a:gd name="connsiteX1-213" fmla="*/ 0 w 909578"/>
                <a:gd name="connsiteY1-214" fmla="*/ 20584 h 1508073"/>
                <a:gd name="connsiteX2-215" fmla="*/ 909578 w 909578"/>
                <a:gd name="connsiteY2-216" fmla="*/ 0 h 1508073"/>
                <a:gd name="connsiteX3-217" fmla="*/ 535335 w 909578"/>
                <a:gd name="connsiteY3-218" fmla="*/ 1508073 h 1508073"/>
                <a:gd name="connsiteX4-219" fmla="*/ 181218 w 909578"/>
                <a:gd name="connsiteY4-220" fmla="*/ 1481045 h 1508073"/>
                <a:gd name="connsiteX0-221" fmla="*/ 181218 w 909578"/>
                <a:gd name="connsiteY0-222" fmla="*/ 1481045 h 1534013"/>
                <a:gd name="connsiteX1-223" fmla="*/ 0 w 909578"/>
                <a:gd name="connsiteY1-224" fmla="*/ 20584 h 1534013"/>
                <a:gd name="connsiteX2-225" fmla="*/ 909578 w 909578"/>
                <a:gd name="connsiteY2-226" fmla="*/ 0 h 1534013"/>
                <a:gd name="connsiteX3-227" fmla="*/ 319043 w 909578"/>
                <a:gd name="connsiteY3-228" fmla="*/ 1534013 h 1534013"/>
                <a:gd name="connsiteX4-229" fmla="*/ 181218 w 909578"/>
                <a:gd name="connsiteY4-230" fmla="*/ 1481045 h 1534013"/>
                <a:gd name="connsiteX0-231" fmla="*/ 181218 w 909578"/>
                <a:gd name="connsiteY0-232" fmla="*/ 1481045 h 1481045"/>
                <a:gd name="connsiteX1-233" fmla="*/ 0 w 909578"/>
                <a:gd name="connsiteY1-234" fmla="*/ 20584 h 1481045"/>
                <a:gd name="connsiteX2-235" fmla="*/ 909578 w 909578"/>
                <a:gd name="connsiteY2-236" fmla="*/ 0 h 1481045"/>
                <a:gd name="connsiteX3-237" fmla="*/ 800795 w 909578"/>
                <a:gd name="connsiteY3-238" fmla="*/ 1451636 h 1481045"/>
                <a:gd name="connsiteX4-239" fmla="*/ 181218 w 909578"/>
                <a:gd name="connsiteY4-240" fmla="*/ 1481045 h 1481045"/>
                <a:gd name="connsiteX0-241" fmla="*/ 181218 w 909578"/>
                <a:gd name="connsiteY0-242" fmla="*/ 1481045 h 1481045"/>
                <a:gd name="connsiteX1-243" fmla="*/ 0 w 909578"/>
                <a:gd name="connsiteY1-244" fmla="*/ 20584 h 1481045"/>
                <a:gd name="connsiteX2-245" fmla="*/ 909578 w 909578"/>
                <a:gd name="connsiteY2-246" fmla="*/ 0 h 1481045"/>
                <a:gd name="connsiteX3-247" fmla="*/ 800795 w 909578"/>
                <a:gd name="connsiteY3-248" fmla="*/ 1451636 h 1481045"/>
                <a:gd name="connsiteX4-249" fmla="*/ 181218 w 909578"/>
                <a:gd name="connsiteY4-250" fmla="*/ 1481045 h 1481045"/>
                <a:gd name="connsiteX0-251" fmla="*/ 181218 w 909578"/>
                <a:gd name="connsiteY0-252" fmla="*/ 1481045 h 1481045"/>
                <a:gd name="connsiteX1-253" fmla="*/ 0 w 909578"/>
                <a:gd name="connsiteY1-254" fmla="*/ 20584 h 1481045"/>
                <a:gd name="connsiteX2-255" fmla="*/ 909578 w 909578"/>
                <a:gd name="connsiteY2-256" fmla="*/ 0 h 1481045"/>
                <a:gd name="connsiteX3-257" fmla="*/ 800795 w 909578"/>
                <a:gd name="connsiteY3-258" fmla="*/ 1451636 h 1481045"/>
                <a:gd name="connsiteX4-259" fmla="*/ 181218 w 909578"/>
                <a:gd name="connsiteY4-260" fmla="*/ 1481045 h 1481045"/>
                <a:gd name="connsiteX0-261" fmla="*/ 719426 w 909578"/>
                <a:gd name="connsiteY0-262" fmla="*/ 1546948 h 1546948"/>
                <a:gd name="connsiteX1-263" fmla="*/ 0 w 909578"/>
                <a:gd name="connsiteY1-264" fmla="*/ 20584 h 1546948"/>
                <a:gd name="connsiteX2-265" fmla="*/ 909578 w 909578"/>
                <a:gd name="connsiteY2-266" fmla="*/ 0 h 1546948"/>
                <a:gd name="connsiteX3-267" fmla="*/ 800795 w 909578"/>
                <a:gd name="connsiteY3-268" fmla="*/ 1451636 h 1546948"/>
                <a:gd name="connsiteX4-269" fmla="*/ 719426 w 909578"/>
                <a:gd name="connsiteY4-270" fmla="*/ 1546948 h 1546948"/>
                <a:gd name="connsiteX0-271" fmla="*/ 719426 w 909578"/>
                <a:gd name="connsiteY0-272" fmla="*/ 1546948 h 1546948"/>
                <a:gd name="connsiteX1-273" fmla="*/ 0 w 909578"/>
                <a:gd name="connsiteY1-274" fmla="*/ 20584 h 1546948"/>
                <a:gd name="connsiteX2-275" fmla="*/ 909578 w 909578"/>
                <a:gd name="connsiteY2-276" fmla="*/ 0 h 1546948"/>
                <a:gd name="connsiteX3-277" fmla="*/ 800795 w 909578"/>
                <a:gd name="connsiteY3-278" fmla="*/ 1451636 h 1546948"/>
                <a:gd name="connsiteX4-279" fmla="*/ 719426 w 909578"/>
                <a:gd name="connsiteY4-280" fmla="*/ 1546948 h 1546948"/>
                <a:gd name="connsiteX0-281" fmla="*/ 719426 w 909578"/>
                <a:gd name="connsiteY0-282" fmla="*/ 1546948 h 1546948"/>
                <a:gd name="connsiteX1-283" fmla="*/ 0 w 909578"/>
                <a:gd name="connsiteY1-284" fmla="*/ 20584 h 1546948"/>
                <a:gd name="connsiteX2-285" fmla="*/ 909578 w 909578"/>
                <a:gd name="connsiteY2-286" fmla="*/ 0 h 1546948"/>
                <a:gd name="connsiteX3-287" fmla="*/ 800795 w 909578"/>
                <a:gd name="connsiteY3-288" fmla="*/ 1451636 h 1546948"/>
                <a:gd name="connsiteX4-289" fmla="*/ 719426 w 909578"/>
                <a:gd name="connsiteY4-290" fmla="*/ 1546948 h 1546948"/>
                <a:gd name="connsiteX0-291" fmla="*/ 744708 w 934860"/>
                <a:gd name="connsiteY0-292" fmla="*/ 1565693 h 1565693"/>
                <a:gd name="connsiteX1-293" fmla="*/ 0 w 934860"/>
                <a:gd name="connsiteY1-294" fmla="*/ 0 h 1565693"/>
                <a:gd name="connsiteX2-295" fmla="*/ 934860 w 934860"/>
                <a:gd name="connsiteY2-296" fmla="*/ 18745 h 1565693"/>
                <a:gd name="connsiteX3-297" fmla="*/ 826077 w 934860"/>
                <a:gd name="connsiteY3-298" fmla="*/ 1470381 h 1565693"/>
                <a:gd name="connsiteX4-299" fmla="*/ 744708 w 934860"/>
                <a:gd name="connsiteY4-300" fmla="*/ 1565693 h 1565693"/>
                <a:gd name="connsiteX0-301" fmla="*/ 554728 w 934860"/>
                <a:gd name="connsiteY0-302" fmla="*/ 1466838 h 1470381"/>
                <a:gd name="connsiteX1-303" fmla="*/ 0 w 934860"/>
                <a:gd name="connsiteY1-304" fmla="*/ 0 h 1470381"/>
                <a:gd name="connsiteX2-305" fmla="*/ 934860 w 934860"/>
                <a:gd name="connsiteY2-306" fmla="*/ 18745 h 1470381"/>
                <a:gd name="connsiteX3-307" fmla="*/ 826077 w 934860"/>
                <a:gd name="connsiteY3-308" fmla="*/ 1470381 h 1470381"/>
                <a:gd name="connsiteX4-309" fmla="*/ 554728 w 934860"/>
                <a:gd name="connsiteY4-310" fmla="*/ 1466838 h 1470381"/>
                <a:gd name="connsiteX0-311" fmla="*/ 554728 w 934860"/>
                <a:gd name="connsiteY0-312" fmla="*/ 1466838 h 1466838"/>
                <a:gd name="connsiteX1-313" fmla="*/ 0 w 934860"/>
                <a:gd name="connsiteY1-314" fmla="*/ 0 h 1466838"/>
                <a:gd name="connsiteX2-315" fmla="*/ 934860 w 934860"/>
                <a:gd name="connsiteY2-316" fmla="*/ 18745 h 1466838"/>
                <a:gd name="connsiteX3-317" fmla="*/ 691701 w 934860"/>
                <a:gd name="connsiteY3-318" fmla="*/ 1453905 h 1466838"/>
                <a:gd name="connsiteX4-319" fmla="*/ 554728 w 934860"/>
                <a:gd name="connsiteY4-320" fmla="*/ 1466838 h 1466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34860" h="1466838">
                  <a:moveTo>
                    <a:pt x="554728" y="1466838"/>
                  </a:moveTo>
                  <a:cubicBezTo>
                    <a:pt x="385060" y="483829"/>
                    <a:pt x="361886" y="450529"/>
                    <a:pt x="0" y="0"/>
                  </a:cubicBezTo>
                  <a:lnTo>
                    <a:pt x="934860" y="18745"/>
                  </a:lnTo>
                  <a:cubicBezTo>
                    <a:pt x="805671" y="639922"/>
                    <a:pt x="701929" y="740536"/>
                    <a:pt x="691701" y="1453905"/>
                  </a:cubicBezTo>
                  <a:lnTo>
                    <a:pt x="554728" y="1466838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3591328" y="5117463"/>
            <a:ext cx="4433068" cy="574881"/>
            <a:chOff x="5366964" y="5459934"/>
            <a:chExt cx="4476119" cy="574881"/>
          </a:xfrm>
        </p:grpSpPr>
        <p:sp>
          <p:nvSpPr>
            <p:cNvPr id="169" name="Freeform 168"/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  <a:gd name="connsiteX0-1201" fmla="*/ 231469 w 1404583"/>
                <a:gd name="connsiteY0-1202" fmla="*/ 21319 h 761031"/>
                <a:gd name="connsiteX1-1203" fmla="*/ 130383 w 1404583"/>
                <a:gd name="connsiteY1-1204" fmla="*/ 294045 h 761031"/>
                <a:gd name="connsiteX2-1205" fmla="*/ 4957 w 1404583"/>
                <a:gd name="connsiteY2-1206" fmla="*/ 478252 h 761031"/>
                <a:gd name="connsiteX3-1207" fmla="*/ 69845 w 1404583"/>
                <a:gd name="connsiteY3-1208" fmla="*/ 645790 h 761031"/>
                <a:gd name="connsiteX4-1209" fmla="*/ 363588 w 1404583"/>
                <a:gd name="connsiteY4-1210" fmla="*/ 758567 h 761031"/>
                <a:gd name="connsiteX5-1211" fmla="*/ 1278658 w 1404583"/>
                <a:gd name="connsiteY5-1212" fmla="*/ 709030 h 761031"/>
                <a:gd name="connsiteX6-1213" fmla="*/ 1377847 w 1404583"/>
                <a:gd name="connsiteY6-1214" fmla="*/ 313896 h 761031"/>
                <a:gd name="connsiteX7-1215" fmla="*/ 1235452 w 1404583"/>
                <a:gd name="connsiteY7-1216" fmla="*/ 78019 h 761031"/>
                <a:gd name="connsiteX8-1217" fmla="*/ 839164 w 1404583"/>
                <a:gd name="connsiteY8-1218" fmla="*/ 13068 h 761031"/>
                <a:gd name="connsiteX9-1219" fmla="*/ 231469 w 1404583"/>
                <a:gd name="connsiteY9-1220" fmla="*/ 21319 h 761031"/>
                <a:gd name="connsiteX0-1221" fmla="*/ 231256 w 1404370"/>
                <a:gd name="connsiteY0-1222" fmla="*/ 8251 h 747963"/>
                <a:gd name="connsiteX1-1223" fmla="*/ 127207 w 1404370"/>
                <a:gd name="connsiteY1-1224" fmla="*/ 62648 h 747963"/>
                <a:gd name="connsiteX2-1225" fmla="*/ 4744 w 1404370"/>
                <a:gd name="connsiteY2-1226" fmla="*/ 465184 h 747963"/>
                <a:gd name="connsiteX3-1227" fmla="*/ 69632 w 1404370"/>
                <a:gd name="connsiteY3-1228" fmla="*/ 632722 h 747963"/>
                <a:gd name="connsiteX4-1229" fmla="*/ 363375 w 1404370"/>
                <a:gd name="connsiteY4-1230" fmla="*/ 745499 h 747963"/>
                <a:gd name="connsiteX5-1231" fmla="*/ 1278445 w 1404370"/>
                <a:gd name="connsiteY5-1232" fmla="*/ 695962 h 747963"/>
                <a:gd name="connsiteX6-1233" fmla="*/ 1377634 w 1404370"/>
                <a:gd name="connsiteY6-1234" fmla="*/ 300828 h 747963"/>
                <a:gd name="connsiteX7-1235" fmla="*/ 1235239 w 1404370"/>
                <a:gd name="connsiteY7-1236" fmla="*/ 64951 h 747963"/>
                <a:gd name="connsiteX8-1237" fmla="*/ 838951 w 1404370"/>
                <a:gd name="connsiteY8-1238" fmla="*/ 0 h 747963"/>
                <a:gd name="connsiteX9-1239" fmla="*/ 231256 w 1404370"/>
                <a:gd name="connsiteY9-1240" fmla="*/ 8251 h 747963"/>
                <a:gd name="connsiteX0-1241" fmla="*/ 215386 w 1388500"/>
                <a:gd name="connsiteY0-1242" fmla="*/ 8251 h 747963"/>
                <a:gd name="connsiteX1-1243" fmla="*/ 111337 w 1388500"/>
                <a:gd name="connsiteY1-1244" fmla="*/ 62648 h 747963"/>
                <a:gd name="connsiteX2-1245" fmla="*/ 11592 w 1388500"/>
                <a:gd name="connsiteY2-1246" fmla="*/ 300323 h 747963"/>
                <a:gd name="connsiteX3-1247" fmla="*/ 53762 w 1388500"/>
                <a:gd name="connsiteY3-1248" fmla="*/ 632722 h 747963"/>
                <a:gd name="connsiteX4-1249" fmla="*/ 347505 w 1388500"/>
                <a:gd name="connsiteY4-1250" fmla="*/ 745499 h 747963"/>
                <a:gd name="connsiteX5-1251" fmla="*/ 1262575 w 1388500"/>
                <a:gd name="connsiteY5-1252" fmla="*/ 695962 h 747963"/>
                <a:gd name="connsiteX6-1253" fmla="*/ 1361764 w 1388500"/>
                <a:gd name="connsiteY6-1254" fmla="*/ 300828 h 747963"/>
                <a:gd name="connsiteX7-1255" fmla="*/ 1219369 w 1388500"/>
                <a:gd name="connsiteY7-1256" fmla="*/ 64951 h 747963"/>
                <a:gd name="connsiteX8-1257" fmla="*/ 823081 w 1388500"/>
                <a:gd name="connsiteY8-1258" fmla="*/ 0 h 747963"/>
                <a:gd name="connsiteX9-1259" fmla="*/ 215386 w 1388500"/>
                <a:gd name="connsiteY9-1260" fmla="*/ 8251 h 747963"/>
                <a:gd name="connsiteX0-1261" fmla="*/ 216608 w 1389722"/>
                <a:gd name="connsiteY0-1262" fmla="*/ 8251 h 747963"/>
                <a:gd name="connsiteX1-1263" fmla="*/ 112559 w 1389722"/>
                <a:gd name="connsiteY1-1264" fmla="*/ 62648 h 747963"/>
                <a:gd name="connsiteX2-1265" fmla="*/ 12814 w 1389722"/>
                <a:gd name="connsiteY2-1266" fmla="*/ 300323 h 747963"/>
                <a:gd name="connsiteX3-1267" fmla="*/ 54984 w 1389722"/>
                <a:gd name="connsiteY3-1268" fmla="*/ 632722 h 747963"/>
                <a:gd name="connsiteX4-1269" fmla="*/ 348727 w 1389722"/>
                <a:gd name="connsiteY4-1270" fmla="*/ 745499 h 747963"/>
                <a:gd name="connsiteX5-1271" fmla="*/ 1263797 w 1389722"/>
                <a:gd name="connsiteY5-1272" fmla="*/ 695962 h 747963"/>
                <a:gd name="connsiteX6-1273" fmla="*/ 1362986 w 1389722"/>
                <a:gd name="connsiteY6-1274" fmla="*/ 300828 h 747963"/>
                <a:gd name="connsiteX7-1275" fmla="*/ 1220591 w 1389722"/>
                <a:gd name="connsiteY7-1276" fmla="*/ 64951 h 747963"/>
                <a:gd name="connsiteX8-1277" fmla="*/ 824303 w 1389722"/>
                <a:gd name="connsiteY8-1278" fmla="*/ 0 h 747963"/>
                <a:gd name="connsiteX9-1279" fmla="*/ 216608 w 1389722"/>
                <a:gd name="connsiteY9-1280" fmla="*/ 8251 h 747963"/>
                <a:gd name="connsiteX0-1281" fmla="*/ 216608 w 1389722"/>
                <a:gd name="connsiteY0-1282" fmla="*/ 79781 h 819493"/>
                <a:gd name="connsiteX1-1283" fmla="*/ 112559 w 1389722"/>
                <a:gd name="connsiteY1-1284" fmla="*/ 134178 h 819493"/>
                <a:gd name="connsiteX2-1285" fmla="*/ 12814 w 1389722"/>
                <a:gd name="connsiteY2-1286" fmla="*/ 371853 h 819493"/>
                <a:gd name="connsiteX3-1287" fmla="*/ 54984 w 1389722"/>
                <a:gd name="connsiteY3-1288" fmla="*/ 704252 h 819493"/>
                <a:gd name="connsiteX4-1289" fmla="*/ 348727 w 1389722"/>
                <a:gd name="connsiteY4-1290" fmla="*/ 817029 h 819493"/>
                <a:gd name="connsiteX5-1291" fmla="*/ 1263797 w 1389722"/>
                <a:gd name="connsiteY5-1292" fmla="*/ 767492 h 819493"/>
                <a:gd name="connsiteX6-1293" fmla="*/ 1362986 w 1389722"/>
                <a:gd name="connsiteY6-1294" fmla="*/ 372358 h 819493"/>
                <a:gd name="connsiteX7-1295" fmla="*/ 1301587 w 1389722"/>
                <a:gd name="connsiteY7-1296" fmla="*/ 11721 h 819493"/>
                <a:gd name="connsiteX8-1297" fmla="*/ 824303 w 1389722"/>
                <a:gd name="connsiteY8-1298" fmla="*/ 71530 h 819493"/>
                <a:gd name="connsiteX9-1299" fmla="*/ 216608 w 1389722"/>
                <a:gd name="connsiteY9-1300" fmla="*/ 79781 h 819493"/>
                <a:gd name="connsiteX0-1301" fmla="*/ 216608 w 1400780"/>
                <a:gd name="connsiteY0-1302" fmla="*/ 79781 h 820631"/>
                <a:gd name="connsiteX1-1303" fmla="*/ 112559 w 1400780"/>
                <a:gd name="connsiteY1-1304" fmla="*/ 134178 h 820631"/>
                <a:gd name="connsiteX2-1305" fmla="*/ 12814 w 1400780"/>
                <a:gd name="connsiteY2-1306" fmla="*/ 371853 h 820631"/>
                <a:gd name="connsiteX3-1307" fmla="*/ 54984 w 1400780"/>
                <a:gd name="connsiteY3-1308" fmla="*/ 704252 h 820631"/>
                <a:gd name="connsiteX4-1309" fmla="*/ 348727 w 1400780"/>
                <a:gd name="connsiteY4-1310" fmla="*/ 817029 h 820631"/>
                <a:gd name="connsiteX5-1311" fmla="*/ 1263797 w 1400780"/>
                <a:gd name="connsiteY5-1312" fmla="*/ 767492 h 820631"/>
                <a:gd name="connsiteX6-1313" fmla="*/ 1378790 w 1400780"/>
                <a:gd name="connsiteY6-1314" fmla="*/ 350080 h 820631"/>
                <a:gd name="connsiteX7-1315" fmla="*/ 1301587 w 1400780"/>
                <a:gd name="connsiteY7-1316" fmla="*/ 11721 h 820631"/>
                <a:gd name="connsiteX8-1317" fmla="*/ 824303 w 1400780"/>
                <a:gd name="connsiteY8-1318" fmla="*/ 71530 h 820631"/>
                <a:gd name="connsiteX9-1319" fmla="*/ 216608 w 1400780"/>
                <a:gd name="connsiteY9-1320" fmla="*/ 79781 h 820631"/>
                <a:gd name="connsiteX0-1321" fmla="*/ 216608 w 1388697"/>
                <a:gd name="connsiteY0-1322" fmla="*/ 79781 h 820631"/>
                <a:gd name="connsiteX1-1323" fmla="*/ 112559 w 1388697"/>
                <a:gd name="connsiteY1-1324" fmla="*/ 134178 h 820631"/>
                <a:gd name="connsiteX2-1325" fmla="*/ 12814 w 1388697"/>
                <a:gd name="connsiteY2-1326" fmla="*/ 371853 h 820631"/>
                <a:gd name="connsiteX3-1327" fmla="*/ 54984 w 1388697"/>
                <a:gd name="connsiteY3-1328" fmla="*/ 704252 h 820631"/>
                <a:gd name="connsiteX4-1329" fmla="*/ 348727 w 1388697"/>
                <a:gd name="connsiteY4-1330" fmla="*/ 817029 h 820631"/>
                <a:gd name="connsiteX5-1331" fmla="*/ 1263797 w 1388697"/>
                <a:gd name="connsiteY5-1332" fmla="*/ 767492 h 820631"/>
                <a:gd name="connsiteX6-1333" fmla="*/ 1378790 w 1388697"/>
                <a:gd name="connsiteY6-1334" fmla="*/ 350080 h 820631"/>
                <a:gd name="connsiteX7-1335" fmla="*/ 1301587 w 1388697"/>
                <a:gd name="connsiteY7-1336" fmla="*/ 11721 h 820631"/>
                <a:gd name="connsiteX8-1337" fmla="*/ 824303 w 1388697"/>
                <a:gd name="connsiteY8-1338" fmla="*/ 71530 h 820631"/>
                <a:gd name="connsiteX9-1339" fmla="*/ 216608 w 1388697"/>
                <a:gd name="connsiteY9-1340" fmla="*/ 79781 h 820631"/>
                <a:gd name="connsiteX0-1341" fmla="*/ 216608 w 1391225"/>
                <a:gd name="connsiteY0-1342" fmla="*/ 79781 h 826967"/>
                <a:gd name="connsiteX1-1343" fmla="*/ 112559 w 1391225"/>
                <a:gd name="connsiteY1-1344" fmla="*/ 134178 h 826967"/>
                <a:gd name="connsiteX2-1345" fmla="*/ 12814 w 1391225"/>
                <a:gd name="connsiteY2-1346" fmla="*/ 371853 h 826967"/>
                <a:gd name="connsiteX3-1347" fmla="*/ 54984 w 1391225"/>
                <a:gd name="connsiteY3-1348" fmla="*/ 704252 h 826967"/>
                <a:gd name="connsiteX4-1349" fmla="*/ 348727 w 1391225"/>
                <a:gd name="connsiteY4-1350" fmla="*/ 817029 h 826967"/>
                <a:gd name="connsiteX5-1351" fmla="*/ 1270711 w 1391225"/>
                <a:gd name="connsiteY5-1352" fmla="*/ 780860 h 826967"/>
                <a:gd name="connsiteX6-1353" fmla="*/ 1378790 w 1391225"/>
                <a:gd name="connsiteY6-1354" fmla="*/ 350080 h 826967"/>
                <a:gd name="connsiteX7-1355" fmla="*/ 1301587 w 1391225"/>
                <a:gd name="connsiteY7-1356" fmla="*/ 11721 h 826967"/>
                <a:gd name="connsiteX8-1357" fmla="*/ 824303 w 1391225"/>
                <a:gd name="connsiteY8-1358" fmla="*/ 71530 h 826967"/>
                <a:gd name="connsiteX9-1359" fmla="*/ 216608 w 1391225"/>
                <a:gd name="connsiteY9-1360" fmla="*/ 79781 h 826967"/>
                <a:gd name="connsiteX0-1361" fmla="*/ 216608 w 1379141"/>
                <a:gd name="connsiteY0-1362" fmla="*/ 79781 h 826967"/>
                <a:gd name="connsiteX1-1363" fmla="*/ 112559 w 1379141"/>
                <a:gd name="connsiteY1-1364" fmla="*/ 134178 h 826967"/>
                <a:gd name="connsiteX2-1365" fmla="*/ 12814 w 1379141"/>
                <a:gd name="connsiteY2-1366" fmla="*/ 371853 h 826967"/>
                <a:gd name="connsiteX3-1367" fmla="*/ 54984 w 1379141"/>
                <a:gd name="connsiteY3-1368" fmla="*/ 704252 h 826967"/>
                <a:gd name="connsiteX4-1369" fmla="*/ 348727 w 1379141"/>
                <a:gd name="connsiteY4-1370" fmla="*/ 817029 h 826967"/>
                <a:gd name="connsiteX5-1371" fmla="*/ 1270711 w 1379141"/>
                <a:gd name="connsiteY5-1372" fmla="*/ 780860 h 826967"/>
                <a:gd name="connsiteX6-1373" fmla="*/ 1378790 w 1379141"/>
                <a:gd name="connsiteY6-1374" fmla="*/ 350080 h 826967"/>
                <a:gd name="connsiteX7-1375" fmla="*/ 1301587 w 1379141"/>
                <a:gd name="connsiteY7-1376" fmla="*/ 11721 h 826967"/>
                <a:gd name="connsiteX8-1377" fmla="*/ 824303 w 1379141"/>
                <a:gd name="connsiteY8-1378" fmla="*/ 71530 h 826967"/>
                <a:gd name="connsiteX9-1379" fmla="*/ 216608 w 1379141"/>
                <a:gd name="connsiteY9-1380" fmla="*/ 79781 h 826967"/>
                <a:gd name="connsiteX0-1381" fmla="*/ 216608 w 1379281"/>
                <a:gd name="connsiteY0-1382" fmla="*/ 79781 h 826967"/>
                <a:gd name="connsiteX1-1383" fmla="*/ 112559 w 1379281"/>
                <a:gd name="connsiteY1-1384" fmla="*/ 134178 h 826967"/>
                <a:gd name="connsiteX2-1385" fmla="*/ 12814 w 1379281"/>
                <a:gd name="connsiteY2-1386" fmla="*/ 371853 h 826967"/>
                <a:gd name="connsiteX3-1387" fmla="*/ 54984 w 1379281"/>
                <a:gd name="connsiteY3-1388" fmla="*/ 704252 h 826967"/>
                <a:gd name="connsiteX4-1389" fmla="*/ 348727 w 1379281"/>
                <a:gd name="connsiteY4-1390" fmla="*/ 817029 h 826967"/>
                <a:gd name="connsiteX5-1391" fmla="*/ 1270711 w 1379281"/>
                <a:gd name="connsiteY5-1392" fmla="*/ 780860 h 826967"/>
                <a:gd name="connsiteX6-1393" fmla="*/ 1378790 w 1379281"/>
                <a:gd name="connsiteY6-1394" fmla="*/ 350080 h 826967"/>
                <a:gd name="connsiteX7-1395" fmla="*/ 1301587 w 1379281"/>
                <a:gd name="connsiteY7-1396" fmla="*/ 11721 h 826967"/>
                <a:gd name="connsiteX8-1397" fmla="*/ 824303 w 1379281"/>
                <a:gd name="connsiteY8-1398" fmla="*/ 71530 h 826967"/>
                <a:gd name="connsiteX9-1399" fmla="*/ 216608 w 1379281"/>
                <a:gd name="connsiteY9-1400" fmla="*/ 79781 h 826967"/>
                <a:gd name="connsiteX0-1401" fmla="*/ 216608 w 1383421"/>
                <a:gd name="connsiteY0-1402" fmla="*/ 79781 h 826967"/>
                <a:gd name="connsiteX1-1403" fmla="*/ 112559 w 1383421"/>
                <a:gd name="connsiteY1-1404" fmla="*/ 134178 h 826967"/>
                <a:gd name="connsiteX2-1405" fmla="*/ 12814 w 1383421"/>
                <a:gd name="connsiteY2-1406" fmla="*/ 371853 h 826967"/>
                <a:gd name="connsiteX3-1407" fmla="*/ 54984 w 1383421"/>
                <a:gd name="connsiteY3-1408" fmla="*/ 704252 h 826967"/>
                <a:gd name="connsiteX4-1409" fmla="*/ 348727 w 1383421"/>
                <a:gd name="connsiteY4-1410" fmla="*/ 817029 h 826967"/>
                <a:gd name="connsiteX5-1411" fmla="*/ 1270711 w 1383421"/>
                <a:gd name="connsiteY5-1412" fmla="*/ 780860 h 826967"/>
                <a:gd name="connsiteX6-1413" fmla="*/ 1378790 w 1383421"/>
                <a:gd name="connsiteY6-1414" fmla="*/ 350080 h 826967"/>
                <a:gd name="connsiteX7-1415" fmla="*/ 1301587 w 1383421"/>
                <a:gd name="connsiteY7-1416" fmla="*/ 11721 h 826967"/>
                <a:gd name="connsiteX8-1417" fmla="*/ 824303 w 1383421"/>
                <a:gd name="connsiteY8-1418" fmla="*/ 71530 h 826967"/>
                <a:gd name="connsiteX9-1419" fmla="*/ 216608 w 1383421"/>
                <a:gd name="connsiteY9-1420" fmla="*/ 79781 h 826967"/>
                <a:gd name="connsiteX0-1421" fmla="*/ 216608 w 1379141"/>
                <a:gd name="connsiteY0-1422" fmla="*/ 59582 h 806768"/>
                <a:gd name="connsiteX1-1423" fmla="*/ 112559 w 1379141"/>
                <a:gd name="connsiteY1-1424" fmla="*/ 113979 h 806768"/>
                <a:gd name="connsiteX2-1425" fmla="*/ 12814 w 1379141"/>
                <a:gd name="connsiteY2-1426" fmla="*/ 351654 h 806768"/>
                <a:gd name="connsiteX3-1427" fmla="*/ 54984 w 1379141"/>
                <a:gd name="connsiteY3-1428" fmla="*/ 684053 h 806768"/>
                <a:gd name="connsiteX4-1429" fmla="*/ 348727 w 1379141"/>
                <a:gd name="connsiteY4-1430" fmla="*/ 796830 h 806768"/>
                <a:gd name="connsiteX5-1431" fmla="*/ 1270711 w 1379141"/>
                <a:gd name="connsiteY5-1432" fmla="*/ 760661 h 806768"/>
                <a:gd name="connsiteX6-1433" fmla="*/ 1378790 w 1379141"/>
                <a:gd name="connsiteY6-1434" fmla="*/ 329881 h 806768"/>
                <a:gd name="connsiteX7-1435" fmla="*/ 1280844 w 1379141"/>
                <a:gd name="connsiteY7-1436" fmla="*/ 13800 h 806768"/>
                <a:gd name="connsiteX8-1437" fmla="*/ 824303 w 1379141"/>
                <a:gd name="connsiteY8-1438" fmla="*/ 51331 h 806768"/>
                <a:gd name="connsiteX9-1439" fmla="*/ 216608 w 1379141"/>
                <a:gd name="connsiteY9-1440" fmla="*/ 59582 h 806768"/>
                <a:gd name="connsiteX0-1441" fmla="*/ 216608 w 1379141"/>
                <a:gd name="connsiteY0-1442" fmla="*/ 59582 h 806768"/>
                <a:gd name="connsiteX1-1443" fmla="*/ 112559 w 1379141"/>
                <a:gd name="connsiteY1-1444" fmla="*/ 113979 h 806768"/>
                <a:gd name="connsiteX2-1445" fmla="*/ 12814 w 1379141"/>
                <a:gd name="connsiteY2-1446" fmla="*/ 351654 h 806768"/>
                <a:gd name="connsiteX3-1447" fmla="*/ 54984 w 1379141"/>
                <a:gd name="connsiteY3-1448" fmla="*/ 684053 h 806768"/>
                <a:gd name="connsiteX4-1449" fmla="*/ 348727 w 1379141"/>
                <a:gd name="connsiteY4-1450" fmla="*/ 796830 h 806768"/>
                <a:gd name="connsiteX5-1451" fmla="*/ 1270711 w 1379141"/>
                <a:gd name="connsiteY5-1452" fmla="*/ 760661 h 806768"/>
                <a:gd name="connsiteX6-1453" fmla="*/ 1378790 w 1379141"/>
                <a:gd name="connsiteY6-1454" fmla="*/ 329881 h 806768"/>
                <a:gd name="connsiteX7-1455" fmla="*/ 1280844 w 1379141"/>
                <a:gd name="connsiteY7-1456" fmla="*/ 13800 h 806768"/>
                <a:gd name="connsiteX8-1457" fmla="*/ 824303 w 1379141"/>
                <a:gd name="connsiteY8-1458" fmla="*/ 51331 h 806768"/>
                <a:gd name="connsiteX9-1459" fmla="*/ 216608 w 1379141"/>
                <a:gd name="connsiteY9-1460" fmla="*/ 59582 h 806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70" name="Straight Connector 169"/>
            <p:cNvCxnSpPr>
              <a:stCxn id="181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217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217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195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212" idx="4"/>
              <a:endCxn id="229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6" name="Group 175"/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220" name="Freeform 21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4" name="Freeform 22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2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22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22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211" name="Freeform 2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13" name="Group 2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4" name="Freeform 21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2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196" name="Freeform 1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6" name="Group 20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7" name="Freeform 20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0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180" name="Freeform 17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2" name="Group 18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3" name="Freeform 18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30" name="Group 229"/>
          <p:cNvGrpSpPr/>
          <p:nvPr/>
        </p:nvGrpSpPr>
        <p:grpSpPr>
          <a:xfrm>
            <a:off x="3894255" y="5219794"/>
            <a:ext cx="998795" cy="445007"/>
            <a:chOff x="4332883" y="5571655"/>
            <a:chExt cx="998795" cy="445007"/>
          </a:xfrm>
        </p:grpSpPr>
        <p:cxnSp>
          <p:nvCxnSpPr>
            <p:cNvPr id="234" name="Straight Connector 233"/>
            <p:cNvCxnSpPr>
              <a:stCxn id="269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8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8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74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endCxn id="274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3" idx="4"/>
              <a:endCxn id="344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Group 246"/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289" name="Freeform 28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Oval 33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0" name="Group 33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1" name="Freeform 3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34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34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8" name="Group 247"/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282" name="Freeform 28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4" name="Group 28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5" name="Freeform 28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Freeform 28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Freeform 28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28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9" name="Group 248"/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275" name="Freeform 27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78" name="Freeform 27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27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27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 28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0" name="Group 249"/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268" name="Freeform 26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0" name="Group 26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71" name="Freeform 27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27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 27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 27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1" name="Group 250"/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261" name="Freeform 26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3" name="Group 26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4" name="Freeform 26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26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2" name="Group 251"/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253" name="Freeform 25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5" name="Group 25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6" name="Freeform 25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 25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45" name="Group 344"/>
          <p:cNvGrpSpPr/>
          <p:nvPr/>
        </p:nvGrpSpPr>
        <p:grpSpPr>
          <a:xfrm>
            <a:off x="2663783" y="4405625"/>
            <a:ext cx="790834" cy="1180042"/>
            <a:chOff x="5970432" y="1629202"/>
            <a:chExt cx="888604" cy="119766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93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410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411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412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3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4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5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4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9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347" name="Group 346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348" name="Group 347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88" name="Freeform 387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350" name="Group 349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86" name="Parallelogram 38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7" name="Parallelogram 38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1" name="Group 350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83" name="Parallelogram 38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5" name="Parallelogram 38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2" name="Parallelogram 351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3" name="Parallelogram 352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4" name="Parallelogram 353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5" name="Parallelogram 354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6" name="Parallelogram 355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7" name="Parallelogram 356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8" name="Group 357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61" name="Parallelogram 360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2" name="Parallelogram 361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3" name="Parallelogram 362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4" name="Parallelogram 363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9" name="Parallelogram 358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0" name="Parallelogram 359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416" name="Group 415"/>
          <p:cNvGrpSpPr/>
          <p:nvPr/>
        </p:nvGrpSpPr>
        <p:grpSpPr>
          <a:xfrm>
            <a:off x="5378279" y="5161005"/>
            <a:ext cx="694976" cy="460529"/>
            <a:chOff x="7493876" y="2774731"/>
            <a:chExt cx="1481958" cy="894622"/>
          </a:xfrm>
        </p:grpSpPr>
        <p:sp>
          <p:nvSpPr>
            <p:cNvPr id="417" name="Freeform 41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8" name="Oval 4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0" name="Freeform 4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Freeform 42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4" name="Group 423"/>
          <p:cNvGrpSpPr/>
          <p:nvPr/>
        </p:nvGrpSpPr>
        <p:grpSpPr>
          <a:xfrm>
            <a:off x="7198842" y="5152767"/>
            <a:ext cx="694976" cy="460529"/>
            <a:chOff x="7493876" y="2774731"/>
            <a:chExt cx="1481958" cy="894622"/>
          </a:xfrm>
        </p:grpSpPr>
        <p:sp>
          <p:nvSpPr>
            <p:cNvPr id="426" name="Freeform 42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7" name="Oval 4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9" name="Group 42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0" name="Freeform 42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Freeform 43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 4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 4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439" name="Straight Arrow Connector 438"/>
          <p:cNvCxnSpPr/>
          <p:nvPr/>
        </p:nvCxnSpPr>
        <p:spPr>
          <a:xfrm>
            <a:off x="1638299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6" name="TextBox 445"/>
          <p:cNvSpPr txBox="1"/>
          <p:nvPr/>
        </p:nvSpPr>
        <p:spPr>
          <a:xfrm>
            <a:off x="7244442" y="5594639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5419890" y="5618012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48" name="Picture 4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2003" y="5278594"/>
            <a:ext cx="1508938" cy="207264"/>
          </a:xfrm>
          <a:prstGeom prst="rect">
            <a:avLst/>
          </a:prstGeom>
        </p:spPr>
      </p:pic>
      <p:cxnSp>
        <p:nvCxnSpPr>
          <p:cNvPr id="449" name="Straight Arrow Connector 448"/>
          <p:cNvCxnSpPr/>
          <p:nvPr/>
        </p:nvCxnSpPr>
        <p:spPr>
          <a:xfrm flipH="1">
            <a:off x="3471466" y="5382227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/>
          <p:cNvCxnSpPr/>
          <p:nvPr/>
        </p:nvCxnSpPr>
        <p:spPr>
          <a:xfrm>
            <a:off x="6761626" y="5382227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1" name="Picture 4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82" y="5286198"/>
            <a:ext cx="816721" cy="207264"/>
          </a:xfrm>
          <a:prstGeom prst="rect">
            <a:avLst/>
          </a:prstGeom>
        </p:spPr>
      </p:pic>
      <p:cxnSp>
        <p:nvCxnSpPr>
          <p:cNvPr id="452" name="Straight Arrow Connector 451"/>
          <p:cNvCxnSpPr/>
          <p:nvPr/>
        </p:nvCxnSpPr>
        <p:spPr>
          <a:xfrm flipH="1">
            <a:off x="6085787" y="5389831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3" name="Group 652"/>
          <p:cNvGrpSpPr/>
          <p:nvPr/>
        </p:nvGrpSpPr>
        <p:grpSpPr bwMode="auto">
          <a:xfrm>
            <a:off x="970802" y="5003243"/>
            <a:ext cx="733407" cy="660273"/>
            <a:chOff x="2751" y="1851"/>
            <a:chExt cx="462" cy="478"/>
          </a:xfrm>
        </p:grpSpPr>
        <p:pic>
          <p:nvPicPr>
            <p:cNvPr id="454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5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6" name="Rectangle 455"/>
          <p:cNvSpPr/>
          <p:nvPr/>
        </p:nvSpPr>
        <p:spPr>
          <a:xfrm>
            <a:off x="884538" y="4930345"/>
            <a:ext cx="1352036" cy="79083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7" name="TextBox 456"/>
          <p:cNvSpPr txBox="1"/>
          <p:nvPr/>
        </p:nvSpPr>
        <p:spPr>
          <a:xfrm>
            <a:off x="2597189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8" name="Rectangle 457"/>
          <p:cNvSpPr/>
          <p:nvPr/>
        </p:nvSpPr>
        <p:spPr>
          <a:xfrm>
            <a:off x="2236572" y="5325762"/>
            <a:ext cx="556055" cy="1482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\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101546" y="2458996"/>
            <a:ext cx="2928551" cy="2923232"/>
            <a:chOff x="2987392" y="2753884"/>
            <a:chExt cx="2351943" cy="2628343"/>
          </a:xfrm>
        </p:grpSpPr>
        <p:cxnSp>
          <p:nvCxnSpPr>
            <p:cNvPr id="445" name="Straight Arrow Connector 444"/>
            <p:cNvCxnSpPr/>
            <p:nvPr/>
          </p:nvCxnSpPr>
          <p:spPr>
            <a:xfrm>
              <a:off x="4574350" y="5382227"/>
              <a:ext cx="764985" cy="0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990334" y="2792627"/>
              <a:ext cx="210066" cy="24960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995166" y="2753884"/>
              <a:ext cx="189068" cy="89378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5067300" y="2846173"/>
              <a:ext cx="210066" cy="24960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1" name="Oval 460"/>
            <p:cNvSpPr/>
            <p:nvPr/>
          </p:nvSpPr>
          <p:spPr>
            <a:xfrm>
              <a:off x="5072132" y="2807430"/>
              <a:ext cx="189068" cy="89378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2" name="Rectangle 461"/>
            <p:cNvSpPr/>
            <p:nvPr/>
          </p:nvSpPr>
          <p:spPr>
            <a:xfrm rot="5400000">
              <a:off x="4019036" y="4082879"/>
              <a:ext cx="236838" cy="2277761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060792" y="5100747"/>
              <a:ext cx="223781" cy="248981"/>
              <a:chOff x="5064046" y="5090985"/>
              <a:chExt cx="223781" cy="248981"/>
            </a:xfrm>
          </p:grpSpPr>
          <p:sp>
            <p:nvSpPr>
              <p:cNvPr id="464" name="Rectangle 463"/>
              <p:cNvSpPr/>
              <p:nvPr/>
            </p:nvSpPr>
            <p:spPr>
              <a:xfrm>
                <a:off x="5064046" y="5090985"/>
                <a:ext cx="217273" cy="248981"/>
              </a:xfrm>
              <a:prstGeom prst="rect">
                <a:avLst/>
              </a:prstGeom>
              <a:gradFill>
                <a:gsLst>
                  <a:gs pos="0">
                    <a:srgbClr val="C00000">
                      <a:alpha val="0"/>
                    </a:srgbClr>
                  </a:gs>
                  <a:gs pos="55000">
                    <a:schemeClr val="bg1">
                      <a:alpha val="2000"/>
                    </a:schemeClr>
                  </a:gs>
                  <a:gs pos="100000">
                    <a:srgbClr val="C0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5070554" y="5092655"/>
                <a:ext cx="217273" cy="97624"/>
              </a:xfrm>
              <a:prstGeom prst="rect">
                <a:avLst/>
              </a:prstGeom>
              <a:gradFill>
                <a:gsLst>
                  <a:gs pos="39000">
                    <a:schemeClr val="bg1">
                      <a:alpha val="86000"/>
                    </a:schemeClr>
                  </a:gs>
                  <a:gs pos="0">
                    <a:srgbClr val="C00000">
                      <a:alpha val="0"/>
                    </a:srgbClr>
                  </a:gs>
                  <a:gs pos="67000">
                    <a:schemeClr val="bg1">
                      <a:alpha val="78000"/>
                    </a:schemeClr>
                  </a:gs>
                  <a:gs pos="54000">
                    <a:schemeClr val="bg1"/>
                  </a:gs>
                  <a:gs pos="100000">
                    <a:srgbClr val="C00000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6" name="Group 465"/>
            <p:cNvGrpSpPr/>
            <p:nvPr/>
          </p:nvGrpSpPr>
          <p:grpSpPr>
            <a:xfrm flipH="1">
              <a:off x="2987392" y="5100205"/>
              <a:ext cx="223781" cy="248981"/>
              <a:chOff x="5064046" y="5090985"/>
              <a:chExt cx="223781" cy="248981"/>
            </a:xfrm>
          </p:grpSpPr>
          <p:sp>
            <p:nvSpPr>
              <p:cNvPr id="467" name="Rectangle 466"/>
              <p:cNvSpPr/>
              <p:nvPr/>
            </p:nvSpPr>
            <p:spPr>
              <a:xfrm>
                <a:off x="5064046" y="5090985"/>
                <a:ext cx="217273" cy="248981"/>
              </a:xfrm>
              <a:prstGeom prst="rect">
                <a:avLst/>
              </a:prstGeom>
              <a:gradFill>
                <a:gsLst>
                  <a:gs pos="0">
                    <a:srgbClr val="C00000">
                      <a:alpha val="0"/>
                    </a:srgbClr>
                  </a:gs>
                  <a:gs pos="55000">
                    <a:schemeClr val="bg1">
                      <a:alpha val="2000"/>
                    </a:schemeClr>
                  </a:gs>
                  <a:gs pos="100000">
                    <a:srgbClr val="C0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5070554" y="5092655"/>
                <a:ext cx="217273" cy="97624"/>
              </a:xfrm>
              <a:prstGeom prst="rect">
                <a:avLst/>
              </a:prstGeom>
              <a:gradFill>
                <a:gsLst>
                  <a:gs pos="39000">
                    <a:schemeClr val="bg1">
                      <a:alpha val="86000"/>
                    </a:schemeClr>
                  </a:gs>
                  <a:gs pos="0">
                    <a:srgbClr val="C00000">
                      <a:alpha val="0"/>
                    </a:srgbClr>
                  </a:gs>
                  <a:gs pos="67000">
                    <a:schemeClr val="bg1">
                      <a:alpha val="78000"/>
                    </a:schemeClr>
                  </a:gs>
                  <a:gs pos="54000">
                    <a:schemeClr val="bg1"/>
                  </a:gs>
                  <a:gs pos="100000">
                    <a:srgbClr val="C00000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69" name="Rectangle 4"/>
          <p:cNvSpPr>
            <a:spLocks noChangeArrowheads="1"/>
          </p:cNvSpPr>
          <p:nvPr/>
        </p:nvSpPr>
        <p:spPr bwMode="auto">
          <a:xfrm>
            <a:off x="8167816" y="1467152"/>
            <a:ext cx="3756453" cy="514371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tunneling:</a:t>
            </a:r>
            <a:endParaRPr lang="en-US" sz="2800" dirty="0">
              <a:solidFill>
                <a:srgbClr val="C00000"/>
              </a:solidFill>
            </a:endParaRPr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mobile datagram encapsulated using GPRS Tunneling Protocol (GTP), sent inside UDP datagram to S-GW</a:t>
            </a:r>
            <a:endParaRPr lang="en-US" sz="2400" dirty="0"/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S-GW re-tunnels datagrams to P-GW</a:t>
            </a:r>
            <a:endParaRPr lang="en-US" sz="2400" dirty="0"/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supporting mobility: only tunneling endpoints change when mobile user moves</a:t>
            </a: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/>
          <p:cNvGrpSpPr/>
          <p:nvPr/>
        </p:nvGrpSpPr>
        <p:grpSpPr>
          <a:xfrm>
            <a:off x="4708577" y="1917062"/>
            <a:ext cx="4433068" cy="574881"/>
            <a:chOff x="5366964" y="5459934"/>
            <a:chExt cx="4476119" cy="574881"/>
          </a:xfrm>
        </p:grpSpPr>
        <p:sp>
          <p:nvSpPr>
            <p:cNvPr id="394" name="Freeform 393"/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  <a:gd name="connsiteX0-1201" fmla="*/ 231469 w 1404583"/>
                <a:gd name="connsiteY0-1202" fmla="*/ 21319 h 761031"/>
                <a:gd name="connsiteX1-1203" fmla="*/ 130383 w 1404583"/>
                <a:gd name="connsiteY1-1204" fmla="*/ 294045 h 761031"/>
                <a:gd name="connsiteX2-1205" fmla="*/ 4957 w 1404583"/>
                <a:gd name="connsiteY2-1206" fmla="*/ 478252 h 761031"/>
                <a:gd name="connsiteX3-1207" fmla="*/ 69845 w 1404583"/>
                <a:gd name="connsiteY3-1208" fmla="*/ 645790 h 761031"/>
                <a:gd name="connsiteX4-1209" fmla="*/ 363588 w 1404583"/>
                <a:gd name="connsiteY4-1210" fmla="*/ 758567 h 761031"/>
                <a:gd name="connsiteX5-1211" fmla="*/ 1278658 w 1404583"/>
                <a:gd name="connsiteY5-1212" fmla="*/ 709030 h 761031"/>
                <a:gd name="connsiteX6-1213" fmla="*/ 1377847 w 1404583"/>
                <a:gd name="connsiteY6-1214" fmla="*/ 313896 h 761031"/>
                <a:gd name="connsiteX7-1215" fmla="*/ 1235452 w 1404583"/>
                <a:gd name="connsiteY7-1216" fmla="*/ 78019 h 761031"/>
                <a:gd name="connsiteX8-1217" fmla="*/ 839164 w 1404583"/>
                <a:gd name="connsiteY8-1218" fmla="*/ 13068 h 761031"/>
                <a:gd name="connsiteX9-1219" fmla="*/ 231469 w 1404583"/>
                <a:gd name="connsiteY9-1220" fmla="*/ 21319 h 761031"/>
                <a:gd name="connsiteX0-1221" fmla="*/ 231256 w 1404370"/>
                <a:gd name="connsiteY0-1222" fmla="*/ 8251 h 747963"/>
                <a:gd name="connsiteX1-1223" fmla="*/ 127207 w 1404370"/>
                <a:gd name="connsiteY1-1224" fmla="*/ 62648 h 747963"/>
                <a:gd name="connsiteX2-1225" fmla="*/ 4744 w 1404370"/>
                <a:gd name="connsiteY2-1226" fmla="*/ 465184 h 747963"/>
                <a:gd name="connsiteX3-1227" fmla="*/ 69632 w 1404370"/>
                <a:gd name="connsiteY3-1228" fmla="*/ 632722 h 747963"/>
                <a:gd name="connsiteX4-1229" fmla="*/ 363375 w 1404370"/>
                <a:gd name="connsiteY4-1230" fmla="*/ 745499 h 747963"/>
                <a:gd name="connsiteX5-1231" fmla="*/ 1278445 w 1404370"/>
                <a:gd name="connsiteY5-1232" fmla="*/ 695962 h 747963"/>
                <a:gd name="connsiteX6-1233" fmla="*/ 1377634 w 1404370"/>
                <a:gd name="connsiteY6-1234" fmla="*/ 300828 h 747963"/>
                <a:gd name="connsiteX7-1235" fmla="*/ 1235239 w 1404370"/>
                <a:gd name="connsiteY7-1236" fmla="*/ 64951 h 747963"/>
                <a:gd name="connsiteX8-1237" fmla="*/ 838951 w 1404370"/>
                <a:gd name="connsiteY8-1238" fmla="*/ 0 h 747963"/>
                <a:gd name="connsiteX9-1239" fmla="*/ 231256 w 1404370"/>
                <a:gd name="connsiteY9-1240" fmla="*/ 8251 h 747963"/>
                <a:gd name="connsiteX0-1241" fmla="*/ 215386 w 1388500"/>
                <a:gd name="connsiteY0-1242" fmla="*/ 8251 h 747963"/>
                <a:gd name="connsiteX1-1243" fmla="*/ 111337 w 1388500"/>
                <a:gd name="connsiteY1-1244" fmla="*/ 62648 h 747963"/>
                <a:gd name="connsiteX2-1245" fmla="*/ 11592 w 1388500"/>
                <a:gd name="connsiteY2-1246" fmla="*/ 300323 h 747963"/>
                <a:gd name="connsiteX3-1247" fmla="*/ 53762 w 1388500"/>
                <a:gd name="connsiteY3-1248" fmla="*/ 632722 h 747963"/>
                <a:gd name="connsiteX4-1249" fmla="*/ 347505 w 1388500"/>
                <a:gd name="connsiteY4-1250" fmla="*/ 745499 h 747963"/>
                <a:gd name="connsiteX5-1251" fmla="*/ 1262575 w 1388500"/>
                <a:gd name="connsiteY5-1252" fmla="*/ 695962 h 747963"/>
                <a:gd name="connsiteX6-1253" fmla="*/ 1361764 w 1388500"/>
                <a:gd name="connsiteY6-1254" fmla="*/ 300828 h 747963"/>
                <a:gd name="connsiteX7-1255" fmla="*/ 1219369 w 1388500"/>
                <a:gd name="connsiteY7-1256" fmla="*/ 64951 h 747963"/>
                <a:gd name="connsiteX8-1257" fmla="*/ 823081 w 1388500"/>
                <a:gd name="connsiteY8-1258" fmla="*/ 0 h 747963"/>
                <a:gd name="connsiteX9-1259" fmla="*/ 215386 w 1388500"/>
                <a:gd name="connsiteY9-1260" fmla="*/ 8251 h 747963"/>
                <a:gd name="connsiteX0-1261" fmla="*/ 216608 w 1389722"/>
                <a:gd name="connsiteY0-1262" fmla="*/ 8251 h 747963"/>
                <a:gd name="connsiteX1-1263" fmla="*/ 112559 w 1389722"/>
                <a:gd name="connsiteY1-1264" fmla="*/ 62648 h 747963"/>
                <a:gd name="connsiteX2-1265" fmla="*/ 12814 w 1389722"/>
                <a:gd name="connsiteY2-1266" fmla="*/ 300323 h 747963"/>
                <a:gd name="connsiteX3-1267" fmla="*/ 54984 w 1389722"/>
                <a:gd name="connsiteY3-1268" fmla="*/ 632722 h 747963"/>
                <a:gd name="connsiteX4-1269" fmla="*/ 348727 w 1389722"/>
                <a:gd name="connsiteY4-1270" fmla="*/ 745499 h 747963"/>
                <a:gd name="connsiteX5-1271" fmla="*/ 1263797 w 1389722"/>
                <a:gd name="connsiteY5-1272" fmla="*/ 695962 h 747963"/>
                <a:gd name="connsiteX6-1273" fmla="*/ 1362986 w 1389722"/>
                <a:gd name="connsiteY6-1274" fmla="*/ 300828 h 747963"/>
                <a:gd name="connsiteX7-1275" fmla="*/ 1220591 w 1389722"/>
                <a:gd name="connsiteY7-1276" fmla="*/ 64951 h 747963"/>
                <a:gd name="connsiteX8-1277" fmla="*/ 824303 w 1389722"/>
                <a:gd name="connsiteY8-1278" fmla="*/ 0 h 747963"/>
                <a:gd name="connsiteX9-1279" fmla="*/ 216608 w 1389722"/>
                <a:gd name="connsiteY9-1280" fmla="*/ 8251 h 747963"/>
                <a:gd name="connsiteX0-1281" fmla="*/ 216608 w 1389722"/>
                <a:gd name="connsiteY0-1282" fmla="*/ 79781 h 819493"/>
                <a:gd name="connsiteX1-1283" fmla="*/ 112559 w 1389722"/>
                <a:gd name="connsiteY1-1284" fmla="*/ 134178 h 819493"/>
                <a:gd name="connsiteX2-1285" fmla="*/ 12814 w 1389722"/>
                <a:gd name="connsiteY2-1286" fmla="*/ 371853 h 819493"/>
                <a:gd name="connsiteX3-1287" fmla="*/ 54984 w 1389722"/>
                <a:gd name="connsiteY3-1288" fmla="*/ 704252 h 819493"/>
                <a:gd name="connsiteX4-1289" fmla="*/ 348727 w 1389722"/>
                <a:gd name="connsiteY4-1290" fmla="*/ 817029 h 819493"/>
                <a:gd name="connsiteX5-1291" fmla="*/ 1263797 w 1389722"/>
                <a:gd name="connsiteY5-1292" fmla="*/ 767492 h 819493"/>
                <a:gd name="connsiteX6-1293" fmla="*/ 1362986 w 1389722"/>
                <a:gd name="connsiteY6-1294" fmla="*/ 372358 h 819493"/>
                <a:gd name="connsiteX7-1295" fmla="*/ 1301587 w 1389722"/>
                <a:gd name="connsiteY7-1296" fmla="*/ 11721 h 819493"/>
                <a:gd name="connsiteX8-1297" fmla="*/ 824303 w 1389722"/>
                <a:gd name="connsiteY8-1298" fmla="*/ 71530 h 819493"/>
                <a:gd name="connsiteX9-1299" fmla="*/ 216608 w 1389722"/>
                <a:gd name="connsiteY9-1300" fmla="*/ 79781 h 819493"/>
                <a:gd name="connsiteX0-1301" fmla="*/ 216608 w 1400780"/>
                <a:gd name="connsiteY0-1302" fmla="*/ 79781 h 820631"/>
                <a:gd name="connsiteX1-1303" fmla="*/ 112559 w 1400780"/>
                <a:gd name="connsiteY1-1304" fmla="*/ 134178 h 820631"/>
                <a:gd name="connsiteX2-1305" fmla="*/ 12814 w 1400780"/>
                <a:gd name="connsiteY2-1306" fmla="*/ 371853 h 820631"/>
                <a:gd name="connsiteX3-1307" fmla="*/ 54984 w 1400780"/>
                <a:gd name="connsiteY3-1308" fmla="*/ 704252 h 820631"/>
                <a:gd name="connsiteX4-1309" fmla="*/ 348727 w 1400780"/>
                <a:gd name="connsiteY4-1310" fmla="*/ 817029 h 820631"/>
                <a:gd name="connsiteX5-1311" fmla="*/ 1263797 w 1400780"/>
                <a:gd name="connsiteY5-1312" fmla="*/ 767492 h 820631"/>
                <a:gd name="connsiteX6-1313" fmla="*/ 1378790 w 1400780"/>
                <a:gd name="connsiteY6-1314" fmla="*/ 350080 h 820631"/>
                <a:gd name="connsiteX7-1315" fmla="*/ 1301587 w 1400780"/>
                <a:gd name="connsiteY7-1316" fmla="*/ 11721 h 820631"/>
                <a:gd name="connsiteX8-1317" fmla="*/ 824303 w 1400780"/>
                <a:gd name="connsiteY8-1318" fmla="*/ 71530 h 820631"/>
                <a:gd name="connsiteX9-1319" fmla="*/ 216608 w 1400780"/>
                <a:gd name="connsiteY9-1320" fmla="*/ 79781 h 820631"/>
                <a:gd name="connsiteX0-1321" fmla="*/ 216608 w 1388697"/>
                <a:gd name="connsiteY0-1322" fmla="*/ 79781 h 820631"/>
                <a:gd name="connsiteX1-1323" fmla="*/ 112559 w 1388697"/>
                <a:gd name="connsiteY1-1324" fmla="*/ 134178 h 820631"/>
                <a:gd name="connsiteX2-1325" fmla="*/ 12814 w 1388697"/>
                <a:gd name="connsiteY2-1326" fmla="*/ 371853 h 820631"/>
                <a:gd name="connsiteX3-1327" fmla="*/ 54984 w 1388697"/>
                <a:gd name="connsiteY3-1328" fmla="*/ 704252 h 820631"/>
                <a:gd name="connsiteX4-1329" fmla="*/ 348727 w 1388697"/>
                <a:gd name="connsiteY4-1330" fmla="*/ 817029 h 820631"/>
                <a:gd name="connsiteX5-1331" fmla="*/ 1263797 w 1388697"/>
                <a:gd name="connsiteY5-1332" fmla="*/ 767492 h 820631"/>
                <a:gd name="connsiteX6-1333" fmla="*/ 1378790 w 1388697"/>
                <a:gd name="connsiteY6-1334" fmla="*/ 350080 h 820631"/>
                <a:gd name="connsiteX7-1335" fmla="*/ 1301587 w 1388697"/>
                <a:gd name="connsiteY7-1336" fmla="*/ 11721 h 820631"/>
                <a:gd name="connsiteX8-1337" fmla="*/ 824303 w 1388697"/>
                <a:gd name="connsiteY8-1338" fmla="*/ 71530 h 820631"/>
                <a:gd name="connsiteX9-1339" fmla="*/ 216608 w 1388697"/>
                <a:gd name="connsiteY9-1340" fmla="*/ 79781 h 820631"/>
                <a:gd name="connsiteX0-1341" fmla="*/ 216608 w 1391225"/>
                <a:gd name="connsiteY0-1342" fmla="*/ 79781 h 826967"/>
                <a:gd name="connsiteX1-1343" fmla="*/ 112559 w 1391225"/>
                <a:gd name="connsiteY1-1344" fmla="*/ 134178 h 826967"/>
                <a:gd name="connsiteX2-1345" fmla="*/ 12814 w 1391225"/>
                <a:gd name="connsiteY2-1346" fmla="*/ 371853 h 826967"/>
                <a:gd name="connsiteX3-1347" fmla="*/ 54984 w 1391225"/>
                <a:gd name="connsiteY3-1348" fmla="*/ 704252 h 826967"/>
                <a:gd name="connsiteX4-1349" fmla="*/ 348727 w 1391225"/>
                <a:gd name="connsiteY4-1350" fmla="*/ 817029 h 826967"/>
                <a:gd name="connsiteX5-1351" fmla="*/ 1270711 w 1391225"/>
                <a:gd name="connsiteY5-1352" fmla="*/ 780860 h 826967"/>
                <a:gd name="connsiteX6-1353" fmla="*/ 1378790 w 1391225"/>
                <a:gd name="connsiteY6-1354" fmla="*/ 350080 h 826967"/>
                <a:gd name="connsiteX7-1355" fmla="*/ 1301587 w 1391225"/>
                <a:gd name="connsiteY7-1356" fmla="*/ 11721 h 826967"/>
                <a:gd name="connsiteX8-1357" fmla="*/ 824303 w 1391225"/>
                <a:gd name="connsiteY8-1358" fmla="*/ 71530 h 826967"/>
                <a:gd name="connsiteX9-1359" fmla="*/ 216608 w 1391225"/>
                <a:gd name="connsiteY9-1360" fmla="*/ 79781 h 826967"/>
                <a:gd name="connsiteX0-1361" fmla="*/ 216608 w 1379141"/>
                <a:gd name="connsiteY0-1362" fmla="*/ 79781 h 826967"/>
                <a:gd name="connsiteX1-1363" fmla="*/ 112559 w 1379141"/>
                <a:gd name="connsiteY1-1364" fmla="*/ 134178 h 826967"/>
                <a:gd name="connsiteX2-1365" fmla="*/ 12814 w 1379141"/>
                <a:gd name="connsiteY2-1366" fmla="*/ 371853 h 826967"/>
                <a:gd name="connsiteX3-1367" fmla="*/ 54984 w 1379141"/>
                <a:gd name="connsiteY3-1368" fmla="*/ 704252 h 826967"/>
                <a:gd name="connsiteX4-1369" fmla="*/ 348727 w 1379141"/>
                <a:gd name="connsiteY4-1370" fmla="*/ 817029 h 826967"/>
                <a:gd name="connsiteX5-1371" fmla="*/ 1270711 w 1379141"/>
                <a:gd name="connsiteY5-1372" fmla="*/ 780860 h 826967"/>
                <a:gd name="connsiteX6-1373" fmla="*/ 1378790 w 1379141"/>
                <a:gd name="connsiteY6-1374" fmla="*/ 350080 h 826967"/>
                <a:gd name="connsiteX7-1375" fmla="*/ 1301587 w 1379141"/>
                <a:gd name="connsiteY7-1376" fmla="*/ 11721 h 826967"/>
                <a:gd name="connsiteX8-1377" fmla="*/ 824303 w 1379141"/>
                <a:gd name="connsiteY8-1378" fmla="*/ 71530 h 826967"/>
                <a:gd name="connsiteX9-1379" fmla="*/ 216608 w 1379141"/>
                <a:gd name="connsiteY9-1380" fmla="*/ 79781 h 826967"/>
                <a:gd name="connsiteX0-1381" fmla="*/ 216608 w 1379281"/>
                <a:gd name="connsiteY0-1382" fmla="*/ 79781 h 826967"/>
                <a:gd name="connsiteX1-1383" fmla="*/ 112559 w 1379281"/>
                <a:gd name="connsiteY1-1384" fmla="*/ 134178 h 826967"/>
                <a:gd name="connsiteX2-1385" fmla="*/ 12814 w 1379281"/>
                <a:gd name="connsiteY2-1386" fmla="*/ 371853 h 826967"/>
                <a:gd name="connsiteX3-1387" fmla="*/ 54984 w 1379281"/>
                <a:gd name="connsiteY3-1388" fmla="*/ 704252 h 826967"/>
                <a:gd name="connsiteX4-1389" fmla="*/ 348727 w 1379281"/>
                <a:gd name="connsiteY4-1390" fmla="*/ 817029 h 826967"/>
                <a:gd name="connsiteX5-1391" fmla="*/ 1270711 w 1379281"/>
                <a:gd name="connsiteY5-1392" fmla="*/ 780860 h 826967"/>
                <a:gd name="connsiteX6-1393" fmla="*/ 1378790 w 1379281"/>
                <a:gd name="connsiteY6-1394" fmla="*/ 350080 h 826967"/>
                <a:gd name="connsiteX7-1395" fmla="*/ 1301587 w 1379281"/>
                <a:gd name="connsiteY7-1396" fmla="*/ 11721 h 826967"/>
                <a:gd name="connsiteX8-1397" fmla="*/ 824303 w 1379281"/>
                <a:gd name="connsiteY8-1398" fmla="*/ 71530 h 826967"/>
                <a:gd name="connsiteX9-1399" fmla="*/ 216608 w 1379281"/>
                <a:gd name="connsiteY9-1400" fmla="*/ 79781 h 826967"/>
                <a:gd name="connsiteX0-1401" fmla="*/ 216608 w 1383421"/>
                <a:gd name="connsiteY0-1402" fmla="*/ 79781 h 826967"/>
                <a:gd name="connsiteX1-1403" fmla="*/ 112559 w 1383421"/>
                <a:gd name="connsiteY1-1404" fmla="*/ 134178 h 826967"/>
                <a:gd name="connsiteX2-1405" fmla="*/ 12814 w 1383421"/>
                <a:gd name="connsiteY2-1406" fmla="*/ 371853 h 826967"/>
                <a:gd name="connsiteX3-1407" fmla="*/ 54984 w 1383421"/>
                <a:gd name="connsiteY3-1408" fmla="*/ 704252 h 826967"/>
                <a:gd name="connsiteX4-1409" fmla="*/ 348727 w 1383421"/>
                <a:gd name="connsiteY4-1410" fmla="*/ 817029 h 826967"/>
                <a:gd name="connsiteX5-1411" fmla="*/ 1270711 w 1383421"/>
                <a:gd name="connsiteY5-1412" fmla="*/ 780860 h 826967"/>
                <a:gd name="connsiteX6-1413" fmla="*/ 1378790 w 1383421"/>
                <a:gd name="connsiteY6-1414" fmla="*/ 350080 h 826967"/>
                <a:gd name="connsiteX7-1415" fmla="*/ 1301587 w 1383421"/>
                <a:gd name="connsiteY7-1416" fmla="*/ 11721 h 826967"/>
                <a:gd name="connsiteX8-1417" fmla="*/ 824303 w 1383421"/>
                <a:gd name="connsiteY8-1418" fmla="*/ 71530 h 826967"/>
                <a:gd name="connsiteX9-1419" fmla="*/ 216608 w 1383421"/>
                <a:gd name="connsiteY9-1420" fmla="*/ 79781 h 826967"/>
                <a:gd name="connsiteX0-1421" fmla="*/ 216608 w 1379141"/>
                <a:gd name="connsiteY0-1422" fmla="*/ 59582 h 806768"/>
                <a:gd name="connsiteX1-1423" fmla="*/ 112559 w 1379141"/>
                <a:gd name="connsiteY1-1424" fmla="*/ 113979 h 806768"/>
                <a:gd name="connsiteX2-1425" fmla="*/ 12814 w 1379141"/>
                <a:gd name="connsiteY2-1426" fmla="*/ 351654 h 806768"/>
                <a:gd name="connsiteX3-1427" fmla="*/ 54984 w 1379141"/>
                <a:gd name="connsiteY3-1428" fmla="*/ 684053 h 806768"/>
                <a:gd name="connsiteX4-1429" fmla="*/ 348727 w 1379141"/>
                <a:gd name="connsiteY4-1430" fmla="*/ 796830 h 806768"/>
                <a:gd name="connsiteX5-1431" fmla="*/ 1270711 w 1379141"/>
                <a:gd name="connsiteY5-1432" fmla="*/ 760661 h 806768"/>
                <a:gd name="connsiteX6-1433" fmla="*/ 1378790 w 1379141"/>
                <a:gd name="connsiteY6-1434" fmla="*/ 329881 h 806768"/>
                <a:gd name="connsiteX7-1435" fmla="*/ 1280844 w 1379141"/>
                <a:gd name="connsiteY7-1436" fmla="*/ 13800 h 806768"/>
                <a:gd name="connsiteX8-1437" fmla="*/ 824303 w 1379141"/>
                <a:gd name="connsiteY8-1438" fmla="*/ 51331 h 806768"/>
                <a:gd name="connsiteX9-1439" fmla="*/ 216608 w 1379141"/>
                <a:gd name="connsiteY9-1440" fmla="*/ 59582 h 806768"/>
                <a:gd name="connsiteX0-1441" fmla="*/ 216608 w 1379141"/>
                <a:gd name="connsiteY0-1442" fmla="*/ 59582 h 806768"/>
                <a:gd name="connsiteX1-1443" fmla="*/ 112559 w 1379141"/>
                <a:gd name="connsiteY1-1444" fmla="*/ 113979 h 806768"/>
                <a:gd name="connsiteX2-1445" fmla="*/ 12814 w 1379141"/>
                <a:gd name="connsiteY2-1446" fmla="*/ 351654 h 806768"/>
                <a:gd name="connsiteX3-1447" fmla="*/ 54984 w 1379141"/>
                <a:gd name="connsiteY3-1448" fmla="*/ 684053 h 806768"/>
                <a:gd name="connsiteX4-1449" fmla="*/ 348727 w 1379141"/>
                <a:gd name="connsiteY4-1450" fmla="*/ 796830 h 806768"/>
                <a:gd name="connsiteX5-1451" fmla="*/ 1270711 w 1379141"/>
                <a:gd name="connsiteY5-1452" fmla="*/ 760661 h 806768"/>
                <a:gd name="connsiteX6-1453" fmla="*/ 1378790 w 1379141"/>
                <a:gd name="connsiteY6-1454" fmla="*/ 329881 h 806768"/>
                <a:gd name="connsiteX7-1455" fmla="*/ 1280844 w 1379141"/>
                <a:gd name="connsiteY7-1456" fmla="*/ 13800 h 806768"/>
                <a:gd name="connsiteX8-1457" fmla="*/ 824303 w 1379141"/>
                <a:gd name="connsiteY8-1458" fmla="*/ 51331 h 806768"/>
                <a:gd name="connsiteX9-1459" fmla="*/ 216608 w 1379141"/>
                <a:gd name="connsiteY9-1460" fmla="*/ 59582 h 806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95" name="Straight Connector 394"/>
            <p:cNvCxnSpPr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3" name="Group 4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/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1" name="Group 4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/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Oval 4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/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/>
          <p:cNvGrpSpPr/>
          <p:nvPr/>
        </p:nvGrpSpPr>
        <p:grpSpPr>
          <a:xfrm>
            <a:off x="5011504" y="2019393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/>
            <p:cNvCxnSpPr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/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1" name="Oval 5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2" name="Group 5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/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Oval 50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5" name="Group 50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/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7" name="Oval 49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8" name="Group 49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/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1" name="Group 49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/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Oval 48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84" name="Group 48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/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Oval 47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77" name="Group 47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data plane: associating with a BS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3781032" y="1205224"/>
            <a:ext cx="790834" cy="1180042"/>
            <a:chOff x="5970432" y="1629202"/>
            <a:chExt cx="888604" cy="1197664"/>
          </a:xfrm>
        </p:grpSpPr>
        <p:grpSp>
          <p:nvGrpSpPr>
            <p:cNvPr id="291" name="Group 290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92" name="Group 29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/>
          <p:cNvGrpSpPr/>
          <p:nvPr/>
        </p:nvGrpSpPr>
        <p:grpSpPr>
          <a:xfrm>
            <a:off x="6495528" y="1960604"/>
            <a:ext cx="694976" cy="460529"/>
            <a:chOff x="7493876" y="2774731"/>
            <a:chExt cx="1481958" cy="894622"/>
          </a:xfrm>
        </p:grpSpPr>
        <p:sp>
          <p:nvSpPr>
            <p:cNvPr id="366" name="Freeform 36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/>
          <p:cNvGrpSpPr/>
          <p:nvPr/>
        </p:nvGrpSpPr>
        <p:grpSpPr>
          <a:xfrm>
            <a:off x="8316091" y="1952366"/>
            <a:ext cx="694976" cy="460529"/>
            <a:chOff x="7493876" y="2774731"/>
            <a:chExt cx="1481958" cy="894622"/>
          </a:xfrm>
        </p:grpSpPr>
        <p:sp>
          <p:nvSpPr>
            <p:cNvPr id="374" name="Freeform 37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Oval 3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/>
          <p:cNvSpPr txBox="1"/>
          <p:nvPr/>
        </p:nvSpPr>
        <p:spPr>
          <a:xfrm>
            <a:off x="9023366" y="1881857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data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plane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</p:txBody>
      </p:sp>
      <p:cxnSp>
        <p:nvCxnSpPr>
          <p:cNvPr id="435" name="Straight Arrow Connector 434"/>
          <p:cNvCxnSpPr/>
          <p:nvPr/>
        </p:nvCxnSpPr>
        <p:spPr>
          <a:xfrm>
            <a:off x="5691599" y="2181826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6" name="TextBox 435"/>
          <p:cNvSpPr txBox="1"/>
          <p:nvPr/>
        </p:nvSpPr>
        <p:spPr>
          <a:xfrm>
            <a:off x="8361691" y="2394238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6537139" y="2417611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S-GW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252" y="2078193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/>
          <p:cNvCxnSpPr/>
          <p:nvPr/>
        </p:nvCxnSpPr>
        <p:spPr>
          <a:xfrm flipH="1">
            <a:off x="4588715" y="2181826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>
            <a:off x="7878875" y="2181826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9531" y="2085797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/>
          <p:cNvCxnSpPr/>
          <p:nvPr/>
        </p:nvCxnSpPr>
        <p:spPr>
          <a:xfrm flipH="1">
            <a:off x="7203036" y="2189430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358538" y="1494309"/>
            <a:ext cx="1265790" cy="660273"/>
            <a:chOff x="1358538" y="1494309"/>
            <a:chExt cx="1265790" cy="660273"/>
          </a:xfrm>
        </p:grpSpPr>
        <p:sp>
          <p:nvSpPr>
            <p:cNvPr id="15" name="Right Arrow 14"/>
            <p:cNvSpPr/>
            <p:nvPr/>
          </p:nvSpPr>
          <p:spPr>
            <a:xfrm>
              <a:off x="1358538" y="1666386"/>
              <a:ext cx="1265790" cy="354003"/>
            </a:xfrm>
            <a:prstGeom prst="rightArrow">
              <a:avLst/>
            </a:prstGeom>
            <a:gradFill>
              <a:gsLst>
                <a:gs pos="1000">
                  <a:schemeClr val="bg1"/>
                </a:gs>
                <a:gs pos="100000">
                  <a:srgbClr val="01119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7" name="Group 652"/>
            <p:cNvGrpSpPr/>
            <p:nvPr/>
          </p:nvGrpSpPr>
          <p:grpSpPr bwMode="auto">
            <a:xfrm>
              <a:off x="1695196" y="1494309"/>
              <a:ext cx="733407" cy="660273"/>
              <a:chOff x="2751" y="1851"/>
              <a:chExt cx="462" cy="478"/>
            </a:xfrm>
          </p:grpSpPr>
          <p:pic>
            <p:nvPicPr>
              <p:cNvPr id="238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9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Rectangle 13"/>
          <p:cNvSpPr/>
          <p:nvPr/>
        </p:nvSpPr>
        <p:spPr>
          <a:xfrm>
            <a:off x="4584357" y="165580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TextBox 427"/>
          <p:cNvSpPr txBox="1"/>
          <p:nvPr/>
        </p:nvSpPr>
        <p:spPr>
          <a:xfrm>
            <a:off x="3714438" y="2418732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1334529" y="2866776"/>
            <a:ext cx="8644912" cy="845497"/>
            <a:chOff x="1692874" y="1754660"/>
            <a:chExt cx="8644912" cy="845497"/>
          </a:xfrm>
        </p:grpSpPr>
        <p:sp>
          <p:nvSpPr>
            <p:cNvPr id="226" name="TextBox 225"/>
            <p:cNvSpPr txBox="1"/>
            <p:nvPr/>
          </p:nvSpPr>
          <p:spPr>
            <a:xfrm>
              <a:off x="2051222" y="1791731"/>
              <a:ext cx="8286564" cy="80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BS broadcasts primary synch signal every 5 ms on all frequencies</a:t>
              </a:r>
              <a:endParaRPr lang="en-US" sz="2400" dirty="0"/>
            </a:p>
            <a:p>
              <a:pPr marL="406400" indent="-28448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BSs from multiple carriers may be broadcasting synch signals</a:t>
              </a:r>
              <a:endParaRPr lang="en-US" sz="2400" dirty="0"/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30" name="TextBox 229"/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1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1326292" y="3785289"/>
            <a:ext cx="10696831" cy="1524520"/>
            <a:chOff x="1692874" y="1729946"/>
            <a:chExt cx="10696831" cy="1524520"/>
          </a:xfrm>
        </p:grpSpPr>
        <p:sp>
          <p:nvSpPr>
            <p:cNvPr id="236" name="TextBox 235"/>
            <p:cNvSpPr txBox="1"/>
            <p:nvPr/>
          </p:nvSpPr>
          <p:spPr>
            <a:xfrm>
              <a:off x="2051222" y="1729946"/>
              <a:ext cx="10338483" cy="152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0325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mobile finds a primary synch signal, then locates 2</a:t>
              </a:r>
              <a:r>
                <a:rPr lang="en-US" sz="2400" baseline="30000" dirty="0"/>
                <a:t>nd</a:t>
              </a:r>
              <a:r>
                <a:rPr lang="en-US" sz="2400" dirty="0"/>
                <a:t> synch signal on this freq. </a:t>
              </a:r>
              <a:endParaRPr lang="en-US" sz="2400" dirty="0"/>
            </a:p>
            <a:p>
              <a:pPr marL="403225" indent="-281305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then finds info broadcast by BS: channel bandwidth, configurations; BS’s cellular carrier info</a:t>
              </a:r>
              <a:endParaRPr lang="en-US" sz="2400" dirty="0"/>
            </a:p>
            <a:p>
              <a:pPr marL="403225" indent="-281305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may get info from multiple base stations, multiple cellular networks</a:t>
              </a:r>
              <a:endParaRPr lang="en-US" sz="2400" dirty="0"/>
            </a:p>
          </p:txBody>
        </p:sp>
        <p:grpSp>
          <p:nvGrpSpPr>
            <p:cNvPr id="240" name="Group 239"/>
            <p:cNvGrpSpPr/>
            <p:nvPr/>
          </p:nvGrpSpPr>
          <p:grpSpPr>
            <a:xfrm>
              <a:off x="1692874" y="1754660"/>
              <a:ext cx="370703" cy="424732"/>
              <a:chOff x="1223317" y="2026508"/>
              <a:chExt cx="370703" cy="4247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1235675" y="2026508"/>
                <a:ext cx="34015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2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1223317" y="2063578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1351005" y="5292804"/>
            <a:ext cx="10073123" cy="461665"/>
            <a:chOff x="1692874" y="1754660"/>
            <a:chExt cx="10073123" cy="461665"/>
          </a:xfrm>
        </p:grpSpPr>
        <p:sp>
          <p:nvSpPr>
            <p:cNvPr id="244" name="TextBox 243"/>
            <p:cNvSpPr txBox="1"/>
            <p:nvPr/>
          </p:nvSpPr>
          <p:spPr>
            <a:xfrm>
              <a:off x="2051222" y="1767017"/>
              <a:ext cx="9714775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mobile selects which BS to associate with (</a:t>
              </a:r>
              <a:r>
                <a:rPr lang="en-US" sz="2400" i="1" dirty="0"/>
                <a:t>e.g., </a:t>
              </a:r>
              <a:r>
                <a:rPr lang="en-US" sz="2400" dirty="0"/>
                <a:t>preference for home carrier)</a:t>
              </a:r>
              <a:endParaRPr lang="en-US" sz="2400" dirty="0"/>
            </a:p>
          </p:txBody>
        </p:sp>
        <p:grpSp>
          <p:nvGrpSpPr>
            <p:cNvPr id="245" name="Group 244"/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3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1342767" y="5803556"/>
            <a:ext cx="9718411" cy="474160"/>
            <a:chOff x="1692874" y="1754660"/>
            <a:chExt cx="9718411" cy="474160"/>
          </a:xfrm>
        </p:grpSpPr>
        <p:sp>
          <p:nvSpPr>
            <p:cNvPr id="249" name="TextBox 248"/>
            <p:cNvSpPr txBox="1"/>
            <p:nvPr/>
          </p:nvSpPr>
          <p:spPr>
            <a:xfrm>
              <a:off x="2051222" y="1804088"/>
              <a:ext cx="9360063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more steps still needed to authenticate, establish state, set up data plane</a:t>
              </a:r>
              <a:endParaRPr lang="en-US" sz="2400" dirty="0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51" name="TextBox 250"/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4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865846" y="1402834"/>
            <a:ext cx="666750" cy="369332"/>
            <a:chOff x="10795000" y="942031"/>
            <a:chExt cx="6667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10795000" y="1127125"/>
              <a:ext cx="66675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11020425" y="10033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997685" y="9420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75826" y="1692030"/>
            <a:ext cx="301686" cy="369332"/>
            <a:chOff x="11140560" y="1335731"/>
            <a:chExt cx="301686" cy="369332"/>
          </a:xfrm>
        </p:grpSpPr>
        <p:sp>
          <p:nvSpPr>
            <p:cNvPr id="213" name="Oval 212"/>
            <p:cNvSpPr/>
            <p:nvPr/>
          </p:nvSpPr>
          <p:spPr>
            <a:xfrm>
              <a:off x="11163300" y="13970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1140560" y="13357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16462" y="1968163"/>
            <a:ext cx="666750" cy="369332"/>
            <a:chOff x="11080750" y="1729431"/>
            <a:chExt cx="666750" cy="369332"/>
          </a:xfrm>
        </p:grpSpPr>
        <p:cxnSp>
          <p:nvCxnSpPr>
            <p:cNvPr id="215" name="Straight Arrow Connector 214"/>
            <p:cNvCxnSpPr/>
            <p:nvPr/>
          </p:nvCxnSpPr>
          <p:spPr>
            <a:xfrm>
              <a:off x="11080750" y="1914525"/>
              <a:ext cx="66675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11306175" y="17907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1283435" y="17294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5" name="Rectangle 84"/>
          <p:cNvSpPr>
            <a:spLocks noChangeArrowheads="1"/>
          </p:cNvSpPr>
          <p:nvPr/>
        </p:nvSpPr>
        <p:spPr bwMode="auto">
          <a:xfrm>
            <a:off x="5881688" y="1658938"/>
            <a:ext cx="5903912" cy="18970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6" name="Rectangle 85"/>
          <p:cNvSpPr>
            <a:spLocks noChangeArrowheads="1"/>
          </p:cNvSpPr>
          <p:nvPr/>
        </p:nvSpPr>
        <p:spPr bwMode="auto">
          <a:xfrm>
            <a:off x="6029324" y="1587500"/>
            <a:ext cx="2212975" cy="223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7" name="Rectangle 83"/>
          <p:cNvSpPr>
            <a:spLocks noChangeArrowheads="1"/>
          </p:cNvSpPr>
          <p:nvPr/>
        </p:nvSpPr>
        <p:spPr bwMode="auto">
          <a:xfrm>
            <a:off x="6018212" y="1458913"/>
            <a:ext cx="5780087" cy="208438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cs typeface="+mn-cs"/>
              </a:rPr>
              <a:t>wireless hosts</a:t>
            </a:r>
            <a:endParaRPr lang="en-US" sz="28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laptop, smartphone, IoT</a:t>
            </a:r>
            <a:endParaRPr lang="en-US" sz="24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run applications</a:t>
            </a:r>
            <a:endParaRPr lang="en-US" sz="24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may be stationary (non-mobile) or mobile</a:t>
            </a:r>
            <a:endParaRPr lang="en-US" sz="2400" dirty="0">
              <a:cs typeface="+mn-cs"/>
            </a:endParaRPr>
          </a:p>
          <a:p>
            <a:pPr marL="635000" lvl="1" indent="-1778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000" dirty="0">
                <a:cs typeface="+mn-cs"/>
              </a:rPr>
              <a:t>wireless does </a:t>
            </a:r>
            <a:r>
              <a:rPr lang="en-US" sz="2000" i="1" dirty="0">
                <a:cs typeface="+mn-cs"/>
              </a:rPr>
              <a:t>not</a:t>
            </a:r>
            <a:r>
              <a:rPr lang="en-US" sz="2000" dirty="0">
                <a:cs typeface="+mn-cs"/>
              </a:rPr>
              <a:t> always mean mobility! </a:t>
            </a:r>
            <a:endParaRPr lang="en-US" sz="2000" dirty="0">
              <a:cs typeface="+mn-cs"/>
            </a:endParaRPr>
          </a:p>
        </p:txBody>
      </p:sp>
      <p:sp>
        <p:nvSpPr>
          <p:cNvPr id="248" name="Line 86"/>
          <p:cNvSpPr>
            <a:spLocks noChangeShapeType="1"/>
          </p:cNvSpPr>
          <p:nvPr/>
        </p:nvSpPr>
        <p:spPr bwMode="auto">
          <a:xfrm flipH="1">
            <a:off x="6189662" y="3568700"/>
            <a:ext cx="960437" cy="22272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</a:t>
            </a:r>
            <a:endParaRPr lang="en-US" dirty="0">
              <a:cs typeface="+mn-cs"/>
            </a:endParaRPr>
          </a:p>
        </p:txBody>
      </p:sp>
      <p:sp>
        <p:nvSpPr>
          <p:cNvPr id="249" name="Line 87"/>
          <p:cNvSpPr>
            <a:spLocks noChangeShapeType="1"/>
          </p:cNvSpPr>
          <p:nvPr/>
        </p:nvSpPr>
        <p:spPr bwMode="auto">
          <a:xfrm flipH="1">
            <a:off x="5257800" y="3568701"/>
            <a:ext cx="1866900" cy="169068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   </a:t>
            </a:r>
            <a:endParaRPr lang="en-US" dirty="0">
              <a:cs typeface="+mn-cs"/>
            </a:endParaRPr>
          </a:p>
        </p:txBody>
      </p:sp>
      <p:grpSp>
        <p:nvGrpSpPr>
          <p:cNvPr id="250" name="Group 356"/>
          <p:cNvGrpSpPr/>
          <p:nvPr/>
        </p:nvGrpSpPr>
        <p:grpSpPr bwMode="auto">
          <a:xfrm>
            <a:off x="10753725" y="1857375"/>
            <a:ext cx="762000" cy="771525"/>
            <a:chOff x="313" y="1497"/>
            <a:chExt cx="1152" cy="1014"/>
          </a:xfrm>
        </p:grpSpPr>
        <p:pic>
          <p:nvPicPr>
            <p:cNvPr id="251" name="Picture 354" descr="laptop_stylized_small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Picture 355" descr="antenna_stylized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roup 403"/>
          <p:cNvGrpSpPr/>
          <p:nvPr/>
        </p:nvGrpSpPr>
        <p:grpSpPr bwMode="auto">
          <a:xfrm>
            <a:off x="9982200" y="1778000"/>
            <a:ext cx="598488" cy="514350"/>
            <a:chOff x="2751" y="1851"/>
            <a:chExt cx="462" cy="478"/>
          </a:xfrm>
        </p:grpSpPr>
        <p:pic>
          <p:nvPicPr>
            <p:cNvPr id="254" name="Picture 364" descr="iphone_stylized_small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Picture 402" descr="antenna_radiation_stylized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roup 258"/>
          <p:cNvGrpSpPr/>
          <p:nvPr/>
        </p:nvGrpSpPr>
        <p:grpSpPr>
          <a:xfrm>
            <a:off x="9429035" y="1895968"/>
            <a:ext cx="616665" cy="796431"/>
            <a:chOff x="7797061" y="3296104"/>
            <a:chExt cx="347997" cy="396620"/>
          </a:xfrm>
        </p:grpSpPr>
        <p:pic>
          <p:nvPicPr>
            <p:cNvPr id="260" name="Picture 571" descr="fridge2.png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1115" descr="antenna_stylized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/>
          <p:cNvGrpSpPr/>
          <p:nvPr/>
        </p:nvGrpSpPr>
        <p:grpSpPr>
          <a:xfrm>
            <a:off x="4708577" y="1917062"/>
            <a:ext cx="4433068" cy="574881"/>
            <a:chOff x="5366964" y="5459934"/>
            <a:chExt cx="4476119" cy="574881"/>
          </a:xfrm>
        </p:grpSpPr>
        <p:sp>
          <p:nvSpPr>
            <p:cNvPr id="394" name="Freeform 393"/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-1" fmla="*/ 409574 w 1466206"/>
                <a:gd name="connsiteY0-2" fmla="*/ 41300 h 846656"/>
                <a:gd name="connsiteX1-3" fmla="*/ 55068 w 1466206"/>
                <a:gd name="connsiteY1-4" fmla="*/ 92926 h 846656"/>
                <a:gd name="connsiteX2-5" fmla="*/ 0 w 1466206"/>
                <a:gd name="connsiteY2-6" fmla="*/ 344169 h 846656"/>
                <a:gd name="connsiteX3-7" fmla="*/ 37859 w 1466206"/>
                <a:gd name="connsiteY3-8" fmla="*/ 726197 h 846656"/>
                <a:gd name="connsiteX4-9" fmla="*/ 320087 w 1466206"/>
                <a:gd name="connsiteY4-10" fmla="*/ 846656 h 846656"/>
                <a:gd name="connsiteX5-11" fmla="*/ 949936 w 1466206"/>
                <a:gd name="connsiteY5-12" fmla="*/ 777822 h 846656"/>
                <a:gd name="connsiteX6-13" fmla="*/ 1466206 w 1466206"/>
                <a:gd name="connsiteY6-14" fmla="*/ 757172 h 846656"/>
                <a:gd name="connsiteX7-15" fmla="*/ 1466206 w 1466206"/>
                <a:gd name="connsiteY7-16" fmla="*/ 357936 h 846656"/>
                <a:gd name="connsiteX8-17" fmla="*/ 1287232 w 1466206"/>
                <a:gd name="connsiteY8-18" fmla="*/ 0 h 846656"/>
                <a:gd name="connsiteX9-19" fmla="*/ 719336 w 1466206"/>
                <a:gd name="connsiteY9-20" fmla="*/ 55067 h 846656"/>
                <a:gd name="connsiteX10-21" fmla="*/ 409574 w 1466206"/>
                <a:gd name="connsiteY10-22" fmla="*/ 41300 h 846656"/>
                <a:gd name="connsiteX0-23" fmla="*/ 416148 w 1472780"/>
                <a:gd name="connsiteY0-24" fmla="*/ 41300 h 846656"/>
                <a:gd name="connsiteX1-25" fmla="*/ 61642 w 1472780"/>
                <a:gd name="connsiteY1-26" fmla="*/ 92926 h 846656"/>
                <a:gd name="connsiteX2-27" fmla="*/ 6574 w 1472780"/>
                <a:gd name="connsiteY2-28" fmla="*/ 344169 h 846656"/>
                <a:gd name="connsiteX3-29" fmla="*/ 44433 w 1472780"/>
                <a:gd name="connsiteY3-30" fmla="*/ 726197 h 846656"/>
                <a:gd name="connsiteX4-31" fmla="*/ 326661 w 1472780"/>
                <a:gd name="connsiteY4-32" fmla="*/ 846656 h 846656"/>
                <a:gd name="connsiteX5-33" fmla="*/ 956510 w 1472780"/>
                <a:gd name="connsiteY5-34" fmla="*/ 777822 h 846656"/>
                <a:gd name="connsiteX6-35" fmla="*/ 1472780 w 1472780"/>
                <a:gd name="connsiteY6-36" fmla="*/ 757172 h 846656"/>
                <a:gd name="connsiteX7-37" fmla="*/ 1472780 w 1472780"/>
                <a:gd name="connsiteY7-38" fmla="*/ 357936 h 846656"/>
                <a:gd name="connsiteX8-39" fmla="*/ 1293806 w 1472780"/>
                <a:gd name="connsiteY8-40" fmla="*/ 0 h 846656"/>
                <a:gd name="connsiteX9-41" fmla="*/ 725910 w 1472780"/>
                <a:gd name="connsiteY9-42" fmla="*/ 55067 h 846656"/>
                <a:gd name="connsiteX10-43" fmla="*/ 416148 w 1472780"/>
                <a:gd name="connsiteY10-44" fmla="*/ 41300 h 846656"/>
                <a:gd name="connsiteX0-45" fmla="*/ 416148 w 1472780"/>
                <a:gd name="connsiteY0-46" fmla="*/ 41300 h 846656"/>
                <a:gd name="connsiteX1-47" fmla="*/ 61642 w 1472780"/>
                <a:gd name="connsiteY1-48" fmla="*/ 92926 h 846656"/>
                <a:gd name="connsiteX2-49" fmla="*/ 6574 w 1472780"/>
                <a:gd name="connsiteY2-50" fmla="*/ 344169 h 846656"/>
                <a:gd name="connsiteX3-51" fmla="*/ 44433 w 1472780"/>
                <a:gd name="connsiteY3-52" fmla="*/ 726197 h 846656"/>
                <a:gd name="connsiteX4-53" fmla="*/ 326661 w 1472780"/>
                <a:gd name="connsiteY4-54" fmla="*/ 846656 h 846656"/>
                <a:gd name="connsiteX5-55" fmla="*/ 956510 w 1472780"/>
                <a:gd name="connsiteY5-56" fmla="*/ 777822 h 846656"/>
                <a:gd name="connsiteX6-57" fmla="*/ 1472780 w 1472780"/>
                <a:gd name="connsiteY6-58" fmla="*/ 757172 h 846656"/>
                <a:gd name="connsiteX7-59" fmla="*/ 1472780 w 1472780"/>
                <a:gd name="connsiteY7-60" fmla="*/ 357936 h 846656"/>
                <a:gd name="connsiteX8-61" fmla="*/ 1293806 w 1472780"/>
                <a:gd name="connsiteY8-62" fmla="*/ 0 h 846656"/>
                <a:gd name="connsiteX9-63" fmla="*/ 725910 w 1472780"/>
                <a:gd name="connsiteY9-64" fmla="*/ 55067 h 846656"/>
                <a:gd name="connsiteX10-65" fmla="*/ 416148 w 1472780"/>
                <a:gd name="connsiteY10-66" fmla="*/ 41300 h 846656"/>
                <a:gd name="connsiteX0-67" fmla="*/ 416148 w 1518548"/>
                <a:gd name="connsiteY0-68" fmla="*/ 41300 h 846656"/>
                <a:gd name="connsiteX1-69" fmla="*/ 61642 w 1518548"/>
                <a:gd name="connsiteY1-70" fmla="*/ 92926 h 846656"/>
                <a:gd name="connsiteX2-71" fmla="*/ 6574 w 1518548"/>
                <a:gd name="connsiteY2-72" fmla="*/ 344169 h 846656"/>
                <a:gd name="connsiteX3-73" fmla="*/ 44433 w 1518548"/>
                <a:gd name="connsiteY3-74" fmla="*/ 726197 h 846656"/>
                <a:gd name="connsiteX4-75" fmla="*/ 326661 w 1518548"/>
                <a:gd name="connsiteY4-76" fmla="*/ 846656 h 846656"/>
                <a:gd name="connsiteX5-77" fmla="*/ 956510 w 1518548"/>
                <a:gd name="connsiteY5-78" fmla="*/ 777822 h 846656"/>
                <a:gd name="connsiteX6-79" fmla="*/ 1472780 w 1518548"/>
                <a:gd name="connsiteY6-80" fmla="*/ 757172 h 846656"/>
                <a:gd name="connsiteX7-81" fmla="*/ 1472780 w 1518548"/>
                <a:gd name="connsiteY7-82" fmla="*/ 357936 h 846656"/>
                <a:gd name="connsiteX8-83" fmla="*/ 1293806 w 1518548"/>
                <a:gd name="connsiteY8-84" fmla="*/ 0 h 846656"/>
                <a:gd name="connsiteX9-85" fmla="*/ 725910 w 1518548"/>
                <a:gd name="connsiteY9-86" fmla="*/ 55067 h 846656"/>
                <a:gd name="connsiteX10-87" fmla="*/ 416148 w 1518548"/>
                <a:gd name="connsiteY10-88" fmla="*/ 41300 h 846656"/>
                <a:gd name="connsiteX0-89" fmla="*/ 416148 w 1518548"/>
                <a:gd name="connsiteY0-90" fmla="*/ 84063 h 889419"/>
                <a:gd name="connsiteX1-91" fmla="*/ 61642 w 1518548"/>
                <a:gd name="connsiteY1-92" fmla="*/ 135689 h 889419"/>
                <a:gd name="connsiteX2-93" fmla="*/ 6574 w 1518548"/>
                <a:gd name="connsiteY2-94" fmla="*/ 386932 h 889419"/>
                <a:gd name="connsiteX3-95" fmla="*/ 44433 w 1518548"/>
                <a:gd name="connsiteY3-96" fmla="*/ 768960 h 889419"/>
                <a:gd name="connsiteX4-97" fmla="*/ 326661 w 1518548"/>
                <a:gd name="connsiteY4-98" fmla="*/ 889419 h 889419"/>
                <a:gd name="connsiteX5-99" fmla="*/ 956510 w 1518548"/>
                <a:gd name="connsiteY5-100" fmla="*/ 820585 h 889419"/>
                <a:gd name="connsiteX6-101" fmla="*/ 1472780 w 1518548"/>
                <a:gd name="connsiteY6-102" fmla="*/ 799935 h 889419"/>
                <a:gd name="connsiteX7-103" fmla="*/ 1472780 w 1518548"/>
                <a:gd name="connsiteY7-104" fmla="*/ 400699 h 889419"/>
                <a:gd name="connsiteX8-105" fmla="*/ 1293806 w 1518548"/>
                <a:gd name="connsiteY8-106" fmla="*/ 42763 h 889419"/>
                <a:gd name="connsiteX9-107" fmla="*/ 725910 w 1518548"/>
                <a:gd name="connsiteY9-108" fmla="*/ 97830 h 889419"/>
                <a:gd name="connsiteX10-109" fmla="*/ 416148 w 1518548"/>
                <a:gd name="connsiteY10-110" fmla="*/ 84063 h 889419"/>
                <a:gd name="connsiteX0-111" fmla="*/ 416148 w 1518548"/>
                <a:gd name="connsiteY0-112" fmla="*/ 52053 h 857409"/>
                <a:gd name="connsiteX1-113" fmla="*/ 61642 w 1518548"/>
                <a:gd name="connsiteY1-114" fmla="*/ 103679 h 857409"/>
                <a:gd name="connsiteX2-115" fmla="*/ 6574 w 1518548"/>
                <a:gd name="connsiteY2-116" fmla="*/ 354922 h 857409"/>
                <a:gd name="connsiteX3-117" fmla="*/ 44433 w 1518548"/>
                <a:gd name="connsiteY3-118" fmla="*/ 736950 h 857409"/>
                <a:gd name="connsiteX4-119" fmla="*/ 326661 w 1518548"/>
                <a:gd name="connsiteY4-120" fmla="*/ 857409 h 857409"/>
                <a:gd name="connsiteX5-121" fmla="*/ 956510 w 1518548"/>
                <a:gd name="connsiteY5-122" fmla="*/ 788575 h 857409"/>
                <a:gd name="connsiteX6-123" fmla="*/ 1472780 w 1518548"/>
                <a:gd name="connsiteY6-124" fmla="*/ 767925 h 857409"/>
                <a:gd name="connsiteX7-125" fmla="*/ 1472780 w 1518548"/>
                <a:gd name="connsiteY7-126" fmla="*/ 368689 h 857409"/>
                <a:gd name="connsiteX8-127" fmla="*/ 1293806 w 1518548"/>
                <a:gd name="connsiteY8-128" fmla="*/ 10753 h 857409"/>
                <a:gd name="connsiteX9-129" fmla="*/ 928976 w 1518548"/>
                <a:gd name="connsiteY9-130" fmla="*/ 89911 h 857409"/>
                <a:gd name="connsiteX10-131" fmla="*/ 416148 w 1518548"/>
                <a:gd name="connsiteY10-132" fmla="*/ 52053 h 857409"/>
                <a:gd name="connsiteX0-133" fmla="*/ 430374 w 1519007"/>
                <a:gd name="connsiteY0-134" fmla="*/ 231021 h 857409"/>
                <a:gd name="connsiteX1-135" fmla="*/ 62101 w 1519007"/>
                <a:gd name="connsiteY1-136" fmla="*/ 103679 h 857409"/>
                <a:gd name="connsiteX2-137" fmla="*/ 7033 w 1519007"/>
                <a:gd name="connsiteY2-138" fmla="*/ 354922 h 857409"/>
                <a:gd name="connsiteX3-139" fmla="*/ 44892 w 1519007"/>
                <a:gd name="connsiteY3-140" fmla="*/ 736950 h 857409"/>
                <a:gd name="connsiteX4-141" fmla="*/ 327120 w 1519007"/>
                <a:gd name="connsiteY4-142" fmla="*/ 857409 h 857409"/>
                <a:gd name="connsiteX5-143" fmla="*/ 956969 w 1519007"/>
                <a:gd name="connsiteY5-144" fmla="*/ 788575 h 857409"/>
                <a:gd name="connsiteX6-145" fmla="*/ 1473239 w 1519007"/>
                <a:gd name="connsiteY6-146" fmla="*/ 767925 h 857409"/>
                <a:gd name="connsiteX7-147" fmla="*/ 1473239 w 1519007"/>
                <a:gd name="connsiteY7-148" fmla="*/ 368689 h 857409"/>
                <a:gd name="connsiteX8-149" fmla="*/ 1294265 w 1519007"/>
                <a:gd name="connsiteY8-150" fmla="*/ 10753 h 857409"/>
                <a:gd name="connsiteX9-151" fmla="*/ 929435 w 1519007"/>
                <a:gd name="connsiteY9-152" fmla="*/ 89911 h 857409"/>
                <a:gd name="connsiteX10-153" fmla="*/ 430374 w 1519007"/>
                <a:gd name="connsiteY10-154" fmla="*/ 231021 h 857409"/>
                <a:gd name="connsiteX0-155" fmla="*/ 457084 w 1545717"/>
                <a:gd name="connsiteY0-156" fmla="*/ 231021 h 857409"/>
                <a:gd name="connsiteX1-157" fmla="*/ 88811 w 1545717"/>
                <a:gd name="connsiteY1-158" fmla="*/ 103679 h 857409"/>
                <a:gd name="connsiteX2-159" fmla="*/ 33743 w 1545717"/>
                <a:gd name="connsiteY2-160" fmla="*/ 354922 h 857409"/>
                <a:gd name="connsiteX3-161" fmla="*/ 71602 w 1545717"/>
                <a:gd name="connsiteY3-162" fmla="*/ 736950 h 857409"/>
                <a:gd name="connsiteX4-163" fmla="*/ 353830 w 1545717"/>
                <a:gd name="connsiteY4-164" fmla="*/ 857409 h 857409"/>
                <a:gd name="connsiteX5-165" fmla="*/ 983679 w 1545717"/>
                <a:gd name="connsiteY5-166" fmla="*/ 788575 h 857409"/>
                <a:gd name="connsiteX6-167" fmla="*/ 1499949 w 1545717"/>
                <a:gd name="connsiteY6-168" fmla="*/ 767925 h 857409"/>
                <a:gd name="connsiteX7-169" fmla="*/ 1499949 w 1545717"/>
                <a:gd name="connsiteY7-170" fmla="*/ 368689 h 857409"/>
                <a:gd name="connsiteX8-171" fmla="*/ 1320975 w 1545717"/>
                <a:gd name="connsiteY8-172" fmla="*/ 10753 h 857409"/>
                <a:gd name="connsiteX9-173" fmla="*/ 956145 w 1545717"/>
                <a:gd name="connsiteY9-174" fmla="*/ 89911 h 857409"/>
                <a:gd name="connsiteX10-175" fmla="*/ 457084 w 1545717"/>
                <a:gd name="connsiteY10-176" fmla="*/ 231021 h 857409"/>
                <a:gd name="connsiteX0-177" fmla="*/ 563227 w 1524513"/>
                <a:gd name="connsiteY0-178" fmla="*/ 182837 h 857409"/>
                <a:gd name="connsiteX1-179" fmla="*/ 67607 w 1524513"/>
                <a:gd name="connsiteY1-180" fmla="*/ 103679 h 857409"/>
                <a:gd name="connsiteX2-181" fmla="*/ 12539 w 1524513"/>
                <a:gd name="connsiteY2-182" fmla="*/ 354922 h 857409"/>
                <a:gd name="connsiteX3-183" fmla="*/ 50398 w 1524513"/>
                <a:gd name="connsiteY3-184" fmla="*/ 736950 h 857409"/>
                <a:gd name="connsiteX4-185" fmla="*/ 332626 w 1524513"/>
                <a:gd name="connsiteY4-186" fmla="*/ 857409 h 857409"/>
                <a:gd name="connsiteX5-187" fmla="*/ 962475 w 1524513"/>
                <a:gd name="connsiteY5-188" fmla="*/ 788575 h 857409"/>
                <a:gd name="connsiteX6-189" fmla="*/ 1478745 w 1524513"/>
                <a:gd name="connsiteY6-190" fmla="*/ 767925 h 857409"/>
                <a:gd name="connsiteX7-191" fmla="*/ 1478745 w 1524513"/>
                <a:gd name="connsiteY7-192" fmla="*/ 368689 h 857409"/>
                <a:gd name="connsiteX8-193" fmla="*/ 1299771 w 1524513"/>
                <a:gd name="connsiteY8-194" fmla="*/ 10753 h 857409"/>
                <a:gd name="connsiteX9-195" fmla="*/ 934941 w 1524513"/>
                <a:gd name="connsiteY9-196" fmla="*/ 89911 h 857409"/>
                <a:gd name="connsiteX10-197" fmla="*/ 563227 w 1524513"/>
                <a:gd name="connsiteY10-198" fmla="*/ 182837 h 857409"/>
                <a:gd name="connsiteX0-199" fmla="*/ 563227 w 1539800"/>
                <a:gd name="connsiteY0-200" fmla="*/ 182837 h 857409"/>
                <a:gd name="connsiteX1-201" fmla="*/ 67607 w 1539800"/>
                <a:gd name="connsiteY1-202" fmla="*/ 103679 h 857409"/>
                <a:gd name="connsiteX2-203" fmla="*/ 12539 w 1539800"/>
                <a:gd name="connsiteY2-204" fmla="*/ 354922 h 857409"/>
                <a:gd name="connsiteX3-205" fmla="*/ 50398 w 1539800"/>
                <a:gd name="connsiteY3-206" fmla="*/ 736950 h 857409"/>
                <a:gd name="connsiteX4-207" fmla="*/ 332626 w 1539800"/>
                <a:gd name="connsiteY4-208" fmla="*/ 857409 h 857409"/>
                <a:gd name="connsiteX5-209" fmla="*/ 752525 w 1539800"/>
                <a:gd name="connsiteY5-210" fmla="*/ 726625 h 857409"/>
                <a:gd name="connsiteX6-211" fmla="*/ 1478745 w 1539800"/>
                <a:gd name="connsiteY6-212" fmla="*/ 767925 h 857409"/>
                <a:gd name="connsiteX7-213" fmla="*/ 1478745 w 1539800"/>
                <a:gd name="connsiteY7-214" fmla="*/ 368689 h 857409"/>
                <a:gd name="connsiteX8-215" fmla="*/ 1299771 w 1539800"/>
                <a:gd name="connsiteY8-216" fmla="*/ 10753 h 857409"/>
                <a:gd name="connsiteX9-217" fmla="*/ 934941 w 1539800"/>
                <a:gd name="connsiteY9-218" fmla="*/ 89911 h 857409"/>
                <a:gd name="connsiteX10-219" fmla="*/ 563227 w 1539800"/>
                <a:gd name="connsiteY10-220" fmla="*/ 182837 h 857409"/>
                <a:gd name="connsiteX0-221" fmla="*/ 563227 w 1539800"/>
                <a:gd name="connsiteY0-222" fmla="*/ 182837 h 857409"/>
                <a:gd name="connsiteX1-223" fmla="*/ 67607 w 1539800"/>
                <a:gd name="connsiteY1-224" fmla="*/ 103679 h 857409"/>
                <a:gd name="connsiteX2-225" fmla="*/ 12539 w 1539800"/>
                <a:gd name="connsiteY2-226" fmla="*/ 354922 h 857409"/>
                <a:gd name="connsiteX3-227" fmla="*/ 50398 w 1539800"/>
                <a:gd name="connsiteY3-228" fmla="*/ 736950 h 857409"/>
                <a:gd name="connsiteX4-229" fmla="*/ 332626 w 1539800"/>
                <a:gd name="connsiteY4-230" fmla="*/ 857409 h 857409"/>
                <a:gd name="connsiteX5-231" fmla="*/ 752525 w 1539800"/>
                <a:gd name="connsiteY5-232" fmla="*/ 726625 h 857409"/>
                <a:gd name="connsiteX6-233" fmla="*/ 1478745 w 1539800"/>
                <a:gd name="connsiteY6-234" fmla="*/ 767925 h 857409"/>
                <a:gd name="connsiteX7-235" fmla="*/ 1478745 w 1539800"/>
                <a:gd name="connsiteY7-236" fmla="*/ 368689 h 857409"/>
                <a:gd name="connsiteX8-237" fmla="*/ 1299771 w 1539800"/>
                <a:gd name="connsiteY8-238" fmla="*/ 10753 h 857409"/>
                <a:gd name="connsiteX9-239" fmla="*/ 934941 w 1539800"/>
                <a:gd name="connsiteY9-240" fmla="*/ 89911 h 857409"/>
                <a:gd name="connsiteX10-241" fmla="*/ 563227 w 1539800"/>
                <a:gd name="connsiteY10-242" fmla="*/ 182837 h 857409"/>
                <a:gd name="connsiteX0-243" fmla="*/ 563227 w 1539800"/>
                <a:gd name="connsiteY0-244" fmla="*/ 95020 h 769592"/>
                <a:gd name="connsiteX1-245" fmla="*/ 67607 w 1539800"/>
                <a:gd name="connsiteY1-246" fmla="*/ 15862 h 769592"/>
                <a:gd name="connsiteX2-247" fmla="*/ 12539 w 1539800"/>
                <a:gd name="connsiteY2-248" fmla="*/ 267105 h 769592"/>
                <a:gd name="connsiteX3-249" fmla="*/ 50398 w 1539800"/>
                <a:gd name="connsiteY3-250" fmla="*/ 649133 h 769592"/>
                <a:gd name="connsiteX4-251" fmla="*/ 332626 w 1539800"/>
                <a:gd name="connsiteY4-252" fmla="*/ 769592 h 769592"/>
                <a:gd name="connsiteX5-253" fmla="*/ 752525 w 1539800"/>
                <a:gd name="connsiteY5-254" fmla="*/ 638808 h 769592"/>
                <a:gd name="connsiteX6-255" fmla="*/ 1478745 w 1539800"/>
                <a:gd name="connsiteY6-256" fmla="*/ 680108 h 769592"/>
                <a:gd name="connsiteX7-257" fmla="*/ 1478745 w 1539800"/>
                <a:gd name="connsiteY7-258" fmla="*/ 280872 h 769592"/>
                <a:gd name="connsiteX8-259" fmla="*/ 1299771 w 1539800"/>
                <a:gd name="connsiteY8-260" fmla="*/ 50279 h 769592"/>
                <a:gd name="connsiteX9-261" fmla="*/ 934941 w 1539800"/>
                <a:gd name="connsiteY9-262" fmla="*/ 2094 h 769592"/>
                <a:gd name="connsiteX10-263" fmla="*/ 563227 w 1539800"/>
                <a:gd name="connsiteY10-264" fmla="*/ 95020 h 769592"/>
                <a:gd name="connsiteX0-265" fmla="*/ 563227 w 1539800"/>
                <a:gd name="connsiteY0-266" fmla="*/ 95020 h 769592"/>
                <a:gd name="connsiteX1-267" fmla="*/ 67607 w 1539800"/>
                <a:gd name="connsiteY1-268" fmla="*/ 15862 h 769592"/>
                <a:gd name="connsiteX2-269" fmla="*/ 12539 w 1539800"/>
                <a:gd name="connsiteY2-270" fmla="*/ 267105 h 769592"/>
                <a:gd name="connsiteX3-271" fmla="*/ 50398 w 1539800"/>
                <a:gd name="connsiteY3-272" fmla="*/ 649133 h 769592"/>
                <a:gd name="connsiteX4-273" fmla="*/ 332626 w 1539800"/>
                <a:gd name="connsiteY4-274" fmla="*/ 769592 h 769592"/>
                <a:gd name="connsiteX5-275" fmla="*/ 752525 w 1539800"/>
                <a:gd name="connsiteY5-276" fmla="*/ 638808 h 769592"/>
                <a:gd name="connsiteX6-277" fmla="*/ 1478745 w 1539800"/>
                <a:gd name="connsiteY6-278" fmla="*/ 680108 h 769592"/>
                <a:gd name="connsiteX7-279" fmla="*/ 1478745 w 1539800"/>
                <a:gd name="connsiteY7-280" fmla="*/ 280872 h 769592"/>
                <a:gd name="connsiteX8-281" fmla="*/ 1299771 w 1539800"/>
                <a:gd name="connsiteY8-282" fmla="*/ 50279 h 769592"/>
                <a:gd name="connsiteX9-283" fmla="*/ 934941 w 1539800"/>
                <a:gd name="connsiteY9-284" fmla="*/ 2094 h 769592"/>
                <a:gd name="connsiteX10-285" fmla="*/ 563227 w 1539800"/>
                <a:gd name="connsiteY10-286" fmla="*/ 95020 h 769592"/>
                <a:gd name="connsiteX0-287" fmla="*/ 580156 w 1556729"/>
                <a:gd name="connsiteY0-288" fmla="*/ 95020 h 769592"/>
                <a:gd name="connsiteX1-289" fmla="*/ 349414 w 1556729"/>
                <a:gd name="connsiteY1-290" fmla="*/ 232475 h 769592"/>
                <a:gd name="connsiteX2-291" fmla="*/ 29468 w 1556729"/>
                <a:gd name="connsiteY2-292" fmla="*/ 267105 h 769592"/>
                <a:gd name="connsiteX3-293" fmla="*/ 67327 w 1556729"/>
                <a:gd name="connsiteY3-294" fmla="*/ 649133 h 769592"/>
                <a:gd name="connsiteX4-295" fmla="*/ 349555 w 1556729"/>
                <a:gd name="connsiteY4-296" fmla="*/ 769592 h 769592"/>
                <a:gd name="connsiteX5-297" fmla="*/ 769454 w 1556729"/>
                <a:gd name="connsiteY5-298" fmla="*/ 638808 h 769592"/>
                <a:gd name="connsiteX6-299" fmla="*/ 1495674 w 1556729"/>
                <a:gd name="connsiteY6-300" fmla="*/ 680108 h 769592"/>
                <a:gd name="connsiteX7-301" fmla="*/ 1495674 w 1556729"/>
                <a:gd name="connsiteY7-302" fmla="*/ 280872 h 769592"/>
                <a:gd name="connsiteX8-303" fmla="*/ 1316700 w 1556729"/>
                <a:gd name="connsiteY8-304" fmla="*/ 50279 h 769592"/>
                <a:gd name="connsiteX9-305" fmla="*/ 951870 w 1556729"/>
                <a:gd name="connsiteY9-306" fmla="*/ 2094 h 769592"/>
                <a:gd name="connsiteX10-307" fmla="*/ 580156 w 1556729"/>
                <a:gd name="connsiteY10-308" fmla="*/ 95020 h 769592"/>
                <a:gd name="connsiteX0-309" fmla="*/ 552462 w 1529035"/>
                <a:gd name="connsiteY0-310" fmla="*/ 95020 h 769592"/>
                <a:gd name="connsiteX1-311" fmla="*/ 321720 w 1529035"/>
                <a:gd name="connsiteY1-312" fmla="*/ 232475 h 769592"/>
                <a:gd name="connsiteX2-313" fmla="*/ 1774 w 1529035"/>
                <a:gd name="connsiteY2-314" fmla="*/ 267105 h 769592"/>
                <a:gd name="connsiteX3-315" fmla="*/ 205181 w 1529035"/>
                <a:gd name="connsiteY3-316" fmla="*/ 597734 h 769592"/>
                <a:gd name="connsiteX4-317" fmla="*/ 321861 w 1529035"/>
                <a:gd name="connsiteY4-318" fmla="*/ 769592 h 769592"/>
                <a:gd name="connsiteX5-319" fmla="*/ 741760 w 1529035"/>
                <a:gd name="connsiteY5-320" fmla="*/ 638808 h 769592"/>
                <a:gd name="connsiteX6-321" fmla="*/ 1467980 w 1529035"/>
                <a:gd name="connsiteY6-322" fmla="*/ 680108 h 769592"/>
                <a:gd name="connsiteX7-323" fmla="*/ 1467980 w 1529035"/>
                <a:gd name="connsiteY7-324" fmla="*/ 280872 h 769592"/>
                <a:gd name="connsiteX8-325" fmla="*/ 1289006 w 1529035"/>
                <a:gd name="connsiteY8-326" fmla="*/ 50279 h 769592"/>
                <a:gd name="connsiteX9-327" fmla="*/ 924176 w 1529035"/>
                <a:gd name="connsiteY9-328" fmla="*/ 2094 h 769592"/>
                <a:gd name="connsiteX10-329" fmla="*/ 552462 w 1529035"/>
                <a:gd name="connsiteY10-330" fmla="*/ 95020 h 769592"/>
                <a:gd name="connsiteX0-331" fmla="*/ 552568 w 1529141"/>
                <a:gd name="connsiteY0-332" fmla="*/ 95020 h 697308"/>
                <a:gd name="connsiteX1-333" fmla="*/ 321826 w 1529141"/>
                <a:gd name="connsiteY1-334" fmla="*/ 232475 h 697308"/>
                <a:gd name="connsiteX2-335" fmla="*/ 1880 w 1529141"/>
                <a:gd name="connsiteY2-336" fmla="*/ 267105 h 697308"/>
                <a:gd name="connsiteX3-337" fmla="*/ 205287 w 1529141"/>
                <a:gd name="connsiteY3-338" fmla="*/ 597734 h 697308"/>
                <a:gd name="connsiteX4-339" fmla="*/ 526144 w 1529141"/>
                <a:gd name="connsiteY4-340" fmla="*/ 563993 h 697308"/>
                <a:gd name="connsiteX5-341" fmla="*/ 741866 w 1529141"/>
                <a:gd name="connsiteY5-342" fmla="*/ 638808 h 697308"/>
                <a:gd name="connsiteX6-343" fmla="*/ 1468086 w 1529141"/>
                <a:gd name="connsiteY6-344" fmla="*/ 680108 h 697308"/>
                <a:gd name="connsiteX7-345" fmla="*/ 1468086 w 1529141"/>
                <a:gd name="connsiteY7-346" fmla="*/ 280872 h 697308"/>
                <a:gd name="connsiteX8-347" fmla="*/ 1289112 w 1529141"/>
                <a:gd name="connsiteY8-348" fmla="*/ 50279 h 697308"/>
                <a:gd name="connsiteX9-349" fmla="*/ 924282 w 1529141"/>
                <a:gd name="connsiteY9-350" fmla="*/ 2094 h 697308"/>
                <a:gd name="connsiteX10-351" fmla="*/ 552568 w 1529141"/>
                <a:gd name="connsiteY10-352" fmla="*/ 95020 h 697308"/>
                <a:gd name="connsiteX0-353" fmla="*/ 503604 w 1480177"/>
                <a:gd name="connsiteY0-354" fmla="*/ 95020 h 697308"/>
                <a:gd name="connsiteX1-355" fmla="*/ 272862 w 1480177"/>
                <a:gd name="connsiteY1-356" fmla="*/ 232475 h 697308"/>
                <a:gd name="connsiteX2-357" fmla="*/ 2581 w 1480177"/>
                <a:gd name="connsiteY2-358" fmla="*/ 384590 h 697308"/>
                <a:gd name="connsiteX3-359" fmla="*/ 156323 w 1480177"/>
                <a:gd name="connsiteY3-360" fmla="*/ 597734 h 697308"/>
                <a:gd name="connsiteX4-361" fmla="*/ 477180 w 1480177"/>
                <a:gd name="connsiteY4-362" fmla="*/ 563993 h 697308"/>
                <a:gd name="connsiteX5-363" fmla="*/ 692902 w 1480177"/>
                <a:gd name="connsiteY5-364" fmla="*/ 638808 h 697308"/>
                <a:gd name="connsiteX6-365" fmla="*/ 1419122 w 1480177"/>
                <a:gd name="connsiteY6-366" fmla="*/ 680108 h 697308"/>
                <a:gd name="connsiteX7-367" fmla="*/ 1419122 w 1480177"/>
                <a:gd name="connsiteY7-368" fmla="*/ 280872 h 697308"/>
                <a:gd name="connsiteX8-369" fmla="*/ 1240148 w 1480177"/>
                <a:gd name="connsiteY8-370" fmla="*/ 50279 h 697308"/>
                <a:gd name="connsiteX9-371" fmla="*/ 875318 w 1480177"/>
                <a:gd name="connsiteY9-372" fmla="*/ 2094 h 697308"/>
                <a:gd name="connsiteX10-373" fmla="*/ 503604 w 1480177"/>
                <a:gd name="connsiteY10-374" fmla="*/ 95020 h 697308"/>
                <a:gd name="connsiteX0-375" fmla="*/ 503604 w 1480177"/>
                <a:gd name="connsiteY0-376" fmla="*/ 95020 h 697308"/>
                <a:gd name="connsiteX1-377" fmla="*/ 272862 w 1480177"/>
                <a:gd name="connsiteY1-378" fmla="*/ 232475 h 697308"/>
                <a:gd name="connsiteX2-379" fmla="*/ 2581 w 1480177"/>
                <a:gd name="connsiteY2-380" fmla="*/ 384590 h 697308"/>
                <a:gd name="connsiteX3-381" fmla="*/ 156323 w 1480177"/>
                <a:gd name="connsiteY3-382" fmla="*/ 597734 h 697308"/>
                <a:gd name="connsiteX4-383" fmla="*/ 477180 w 1480177"/>
                <a:gd name="connsiteY4-384" fmla="*/ 563993 h 697308"/>
                <a:gd name="connsiteX5-385" fmla="*/ 692902 w 1480177"/>
                <a:gd name="connsiteY5-386" fmla="*/ 638808 h 697308"/>
                <a:gd name="connsiteX6-387" fmla="*/ 1419122 w 1480177"/>
                <a:gd name="connsiteY6-388" fmla="*/ 680108 h 697308"/>
                <a:gd name="connsiteX7-389" fmla="*/ 1419122 w 1480177"/>
                <a:gd name="connsiteY7-390" fmla="*/ 280872 h 697308"/>
                <a:gd name="connsiteX8-391" fmla="*/ 1240148 w 1480177"/>
                <a:gd name="connsiteY8-392" fmla="*/ 50279 h 697308"/>
                <a:gd name="connsiteX9-393" fmla="*/ 875318 w 1480177"/>
                <a:gd name="connsiteY9-394" fmla="*/ 2094 h 697308"/>
                <a:gd name="connsiteX10-395" fmla="*/ 503604 w 1480177"/>
                <a:gd name="connsiteY10-396" fmla="*/ 95020 h 697308"/>
                <a:gd name="connsiteX0-397" fmla="*/ 504713 w 1481286"/>
                <a:gd name="connsiteY0-398" fmla="*/ 95020 h 700752"/>
                <a:gd name="connsiteX1-399" fmla="*/ 273971 w 1481286"/>
                <a:gd name="connsiteY1-400" fmla="*/ 232475 h 700752"/>
                <a:gd name="connsiteX2-401" fmla="*/ 3690 w 1481286"/>
                <a:gd name="connsiteY2-402" fmla="*/ 384590 h 700752"/>
                <a:gd name="connsiteX3-403" fmla="*/ 157432 w 1481286"/>
                <a:gd name="connsiteY3-404" fmla="*/ 597734 h 700752"/>
                <a:gd name="connsiteX4-405" fmla="*/ 694011 w 1481286"/>
                <a:gd name="connsiteY4-406" fmla="*/ 638808 h 700752"/>
                <a:gd name="connsiteX5-407" fmla="*/ 1420231 w 1481286"/>
                <a:gd name="connsiteY5-408" fmla="*/ 680108 h 700752"/>
                <a:gd name="connsiteX6-409" fmla="*/ 1420231 w 1481286"/>
                <a:gd name="connsiteY6-410" fmla="*/ 280872 h 700752"/>
                <a:gd name="connsiteX7-411" fmla="*/ 1241257 w 1481286"/>
                <a:gd name="connsiteY7-412" fmla="*/ 50279 h 700752"/>
                <a:gd name="connsiteX8-413" fmla="*/ 876427 w 1481286"/>
                <a:gd name="connsiteY8-414" fmla="*/ 2094 h 700752"/>
                <a:gd name="connsiteX9-415" fmla="*/ 504713 w 1481286"/>
                <a:gd name="connsiteY9-416" fmla="*/ 95020 h 700752"/>
                <a:gd name="connsiteX0-417" fmla="*/ 501024 w 1477597"/>
                <a:gd name="connsiteY0-418" fmla="*/ 95020 h 700752"/>
                <a:gd name="connsiteX1-419" fmla="*/ 270282 w 1477597"/>
                <a:gd name="connsiteY1-420" fmla="*/ 232475 h 700752"/>
                <a:gd name="connsiteX2-421" fmla="*/ 1 w 1477597"/>
                <a:gd name="connsiteY2-422" fmla="*/ 384590 h 700752"/>
                <a:gd name="connsiteX3-423" fmla="*/ 269626 w 1477597"/>
                <a:gd name="connsiteY3-424" fmla="*/ 583049 h 700752"/>
                <a:gd name="connsiteX4-425" fmla="*/ 690322 w 1477597"/>
                <a:gd name="connsiteY4-426" fmla="*/ 638808 h 700752"/>
                <a:gd name="connsiteX5-427" fmla="*/ 1416542 w 1477597"/>
                <a:gd name="connsiteY5-428" fmla="*/ 680108 h 700752"/>
                <a:gd name="connsiteX6-429" fmla="*/ 1416542 w 1477597"/>
                <a:gd name="connsiteY6-430" fmla="*/ 280872 h 700752"/>
                <a:gd name="connsiteX7-431" fmla="*/ 1237568 w 1477597"/>
                <a:gd name="connsiteY7-432" fmla="*/ 50279 h 700752"/>
                <a:gd name="connsiteX8-433" fmla="*/ 872738 w 1477597"/>
                <a:gd name="connsiteY8-434" fmla="*/ 2094 h 700752"/>
                <a:gd name="connsiteX9-435" fmla="*/ 501024 w 1477597"/>
                <a:gd name="connsiteY9-436" fmla="*/ 95020 h 700752"/>
                <a:gd name="connsiteX0-437" fmla="*/ 501024 w 1477597"/>
                <a:gd name="connsiteY0-438" fmla="*/ 95020 h 700752"/>
                <a:gd name="connsiteX1-439" fmla="*/ 270282 w 1477597"/>
                <a:gd name="connsiteY1-440" fmla="*/ 232475 h 700752"/>
                <a:gd name="connsiteX2-441" fmla="*/ 1 w 1477597"/>
                <a:gd name="connsiteY2-442" fmla="*/ 384590 h 700752"/>
                <a:gd name="connsiteX3-443" fmla="*/ 269626 w 1477597"/>
                <a:gd name="connsiteY3-444" fmla="*/ 583049 h 700752"/>
                <a:gd name="connsiteX4-445" fmla="*/ 690322 w 1477597"/>
                <a:gd name="connsiteY4-446" fmla="*/ 638808 h 700752"/>
                <a:gd name="connsiteX5-447" fmla="*/ 1416542 w 1477597"/>
                <a:gd name="connsiteY5-448" fmla="*/ 680108 h 700752"/>
                <a:gd name="connsiteX6-449" fmla="*/ 1416542 w 1477597"/>
                <a:gd name="connsiteY6-450" fmla="*/ 280872 h 700752"/>
                <a:gd name="connsiteX7-451" fmla="*/ 1237568 w 1477597"/>
                <a:gd name="connsiteY7-452" fmla="*/ 50279 h 700752"/>
                <a:gd name="connsiteX8-453" fmla="*/ 872738 w 1477597"/>
                <a:gd name="connsiteY8-454" fmla="*/ 2094 h 700752"/>
                <a:gd name="connsiteX9-455" fmla="*/ 501024 w 1477597"/>
                <a:gd name="connsiteY9-456" fmla="*/ 95020 h 700752"/>
                <a:gd name="connsiteX0-457" fmla="*/ 423768 w 1400341"/>
                <a:gd name="connsiteY0-458" fmla="*/ 95020 h 700752"/>
                <a:gd name="connsiteX1-459" fmla="*/ 193026 w 1400341"/>
                <a:gd name="connsiteY1-460" fmla="*/ 232475 h 700752"/>
                <a:gd name="connsiteX2-461" fmla="*/ 1 w 1400341"/>
                <a:gd name="connsiteY2-462" fmla="*/ 432318 h 700752"/>
                <a:gd name="connsiteX3-463" fmla="*/ 192370 w 1400341"/>
                <a:gd name="connsiteY3-464" fmla="*/ 583049 h 700752"/>
                <a:gd name="connsiteX4-465" fmla="*/ 613066 w 1400341"/>
                <a:gd name="connsiteY4-466" fmla="*/ 638808 h 700752"/>
                <a:gd name="connsiteX5-467" fmla="*/ 1339286 w 1400341"/>
                <a:gd name="connsiteY5-468" fmla="*/ 680108 h 700752"/>
                <a:gd name="connsiteX6-469" fmla="*/ 1339286 w 1400341"/>
                <a:gd name="connsiteY6-470" fmla="*/ 280872 h 700752"/>
                <a:gd name="connsiteX7-471" fmla="*/ 1160312 w 1400341"/>
                <a:gd name="connsiteY7-472" fmla="*/ 50279 h 700752"/>
                <a:gd name="connsiteX8-473" fmla="*/ 795482 w 1400341"/>
                <a:gd name="connsiteY8-474" fmla="*/ 2094 h 700752"/>
                <a:gd name="connsiteX9-475" fmla="*/ 423768 w 1400341"/>
                <a:gd name="connsiteY9-476" fmla="*/ 95020 h 700752"/>
                <a:gd name="connsiteX0-477" fmla="*/ 423768 w 1411583"/>
                <a:gd name="connsiteY0-478" fmla="*/ 95020 h 719845"/>
                <a:gd name="connsiteX1-479" fmla="*/ 193026 w 1411583"/>
                <a:gd name="connsiteY1-480" fmla="*/ 232475 h 719845"/>
                <a:gd name="connsiteX2-481" fmla="*/ 1 w 1411583"/>
                <a:gd name="connsiteY2-482" fmla="*/ 432318 h 719845"/>
                <a:gd name="connsiteX3-483" fmla="*/ 192370 w 1411583"/>
                <a:gd name="connsiteY3-484" fmla="*/ 583049 h 719845"/>
                <a:gd name="connsiteX4-485" fmla="*/ 459775 w 1411583"/>
                <a:gd name="connsiteY4-486" fmla="*/ 696223 h 719845"/>
                <a:gd name="connsiteX5-487" fmla="*/ 1339286 w 1411583"/>
                <a:gd name="connsiteY5-488" fmla="*/ 680108 h 719845"/>
                <a:gd name="connsiteX6-489" fmla="*/ 1339286 w 1411583"/>
                <a:gd name="connsiteY6-490" fmla="*/ 280872 h 719845"/>
                <a:gd name="connsiteX7-491" fmla="*/ 1160312 w 1411583"/>
                <a:gd name="connsiteY7-492" fmla="*/ 50279 h 719845"/>
                <a:gd name="connsiteX8-493" fmla="*/ 795482 w 1411583"/>
                <a:gd name="connsiteY8-494" fmla="*/ 2094 h 719845"/>
                <a:gd name="connsiteX9-495" fmla="*/ 423768 w 1411583"/>
                <a:gd name="connsiteY9-496" fmla="*/ 95020 h 719845"/>
                <a:gd name="connsiteX0-497" fmla="*/ 423768 w 1411583"/>
                <a:gd name="connsiteY0-498" fmla="*/ 95020 h 698293"/>
                <a:gd name="connsiteX1-499" fmla="*/ 193026 w 1411583"/>
                <a:gd name="connsiteY1-500" fmla="*/ 232475 h 698293"/>
                <a:gd name="connsiteX2-501" fmla="*/ 1 w 1411583"/>
                <a:gd name="connsiteY2-502" fmla="*/ 432318 h 698293"/>
                <a:gd name="connsiteX3-503" fmla="*/ 192370 w 1411583"/>
                <a:gd name="connsiteY3-504" fmla="*/ 583049 h 698293"/>
                <a:gd name="connsiteX4-505" fmla="*/ 459775 w 1411583"/>
                <a:gd name="connsiteY4-506" fmla="*/ 696223 h 698293"/>
                <a:gd name="connsiteX5-507" fmla="*/ 1339286 w 1411583"/>
                <a:gd name="connsiteY5-508" fmla="*/ 680108 h 698293"/>
                <a:gd name="connsiteX6-509" fmla="*/ 1339286 w 1411583"/>
                <a:gd name="connsiteY6-510" fmla="*/ 280872 h 698293"/>
                <a:gd name="connsiteX7-511" fmla="*/ 1160312 w 1411583"/>
                <a:gd name="connsiteY7-512" fmla="*/ 50279 h 698293"/>
                <a:gd name="connsiteX8-513" fmla="*/ 795482 w 1411583"/>
                <a:gd name="connsiteY8-514" fmla="*/ 2094 h 698293"/>
                <a:gd name="connsiteX9-515" fmla="*/ 423768 w 1411583"/>
                <a:gd name="connsiteY9-516" fmla="*/ 95020 h 698293"/>
                <a:gd name="connsiteX0-517" fmla="*/ 423768 w 1411583"/>
                <a:gd name="connsiteY0-518" fmla="*/ 95020 h 698293"/>
                <a:gd name="connsiteX1-519" fmla="*/ 193026 w 1411583"/>
                <a:gd name="connsiteY1-520" fmla="*/ 232475 h 698293"/>
                <a:gd name="connsiteX2-521" fmla="*/ 1 w 1411583"/>
                <a:gd name="connsiteY2-522" fmla="*/ 432318 h 698293"/>
                <a:gd name="connsiteX3-523" fmla="*/ 192370 w 1411583"/>
                <a:gd name="connsiteY3-524" fmla="*/ 583049 h 698293"/>
                <a:gd name="connsiteX4-525" fmla="*/ 256766 w 1411583"/>
                <a:gd name="connsiteY4-526" fmla="*/ 558307 h 698293"/>
                <a:gd name="connsiteX5-527" fmla="*/ 459775 w 1411583"/>
                <a:gd name="connsiteY5-528" fmla="*/ 696223 h 698293"/>
                <a:gd name="connsiteX6-529" fmla="*/ 1339286 w 1411583"/>
                <a:gd name="connsiteY6-530" fmla="*/ 680108 h 698293"/>
                <a:gd name="connsiteX7-531" fmla="*/ 1339286 w 1411583"/>
                <a:gd name="connsiteY7-532" fmla="*/ 280872 h 698293"/>
                <a:gd name="connsiteX8-533" fmla="*/ 1160312 w 1411583"/>
                <a:gd name="connsiteY8-534" fmla="*/ 50279 h 698293"/>
                <a:gd name="connsiteX9-535" fmla="*/ 795482 w 1411583"/>
                <a:gd name="connsiteY9-536" fmla="*/ 2094 h 698293"/>
                <a:gd name="connsiteX10-537" fmla="*/ 423768 w 1411583"/>
                <a:gd name="connsiteY10-538" fmla="*/ 95020 h 698293"/>
                <a:gd name="connsiteX0-539" fmla="*/ 424367 w 1412182"/>
                <a:gd name="connsiteY0-540" fmla="*/ 95020 h 698293"/>
                <a:gd name="connsiteX1-541" fmla="*/ 193625 w 1412182"/>
                <a:gd name="connsiteY1-542" fmla="*/ 232475 h 698293"/>
                <a:gd name="connsiteX2-543" fmla="*/ 600 w 1412182"/>
                <a:gd name="connsiteY2-544" fmla="*/ 432318 h 698293"/>
                <a:gd name="connsiteX3-545" fmla="*/ 257365 w 1412182"/>
                <a:gd name="connsiteY3-546" fmla="*/ 558307 h 698293"/>
                <a:gd name="connsiteX4-547" fmla="*/ 460374 w 1412182"/>
                <a:gd name="connsiteY4-548" fmla="*/ 696223 h 698293"/>
                <a:gd name="connsiteX5-549" fmla="*/ 1339885 w 1412182"/>
                <a:gd name="connsiteY5-550" fmla="*/ 680108 h 698293"/>
                <a:gd name="connsiteX6-551" fmla="*/ 1339885 w 1412182"/>
                <a:gd name="connsiteY6-552" fmla="*/ 280872 h 698293"/>
                <a:gd name="connsiteX7-553" fmla="*/ 1160911 w 1412182"/>
                <a:gd name="connsiteY7-554" fmla="*/ 50279 h 698293"/>
                <a:gd name="connsiteX8-555" fmla="*/ 796081 w 1412182"/>
                <a:gd name="connsiteY8-556" fmla="*/ 2094 h 698293"/>
                <a:gd name="connsiteX9-557" fmla="*/ 424367 w 1412182"/>
                <a:gd name="connsiteY9-558" fmla="*/ 95020 h 698293"/>
                <a:gd name="connsiteX0-559" fmla="*/ 423978 w 1411793"/>
                <a:gd name="connsiteY0-560" fmla="*/ 95020 h 698293"/>
                <a:gd name="connsiteX1-561" fmla="*/ 193236 w 1411793"/>
                <a:gd name="connsiteY1-562" fmla="*/ 232475 h 698293"/>
                <a:gd name="connsiteX2-563" fmla="*/ 211 w 1411793"/>
                <a:gd name="connsiteY2-564" fmla="*/ 432318 h 698293"/>
                <a:gd name="connsiteX3-565" fmla="*/ 229925 w 1411793"/>
                <a:gd name="connsiteY3-566" fmla="*/ 587014 h 698293"/>
                <a:gd name="connsiteX4-567" fmla="*/ 459985 w 1411793"/>
                <a:gd name="connsiteY4-568" fmla="*/ 696223 h 698293"/>
                <a:gd name="connsiteX5-569" fmla="*/ 1339496 w 1411793"/>
                <a:gd name="connsiteY5-570" fmla="*/ 680108 h 698293"/>
                <a:gd name="connsiteX6-571" fmla="*/ 1339496 w 1411793"/>
                <a:gd name="connsiteY6-572" fmla="*/ 280872 h 698293"/>
                <a:gd name="connsiteX7-573" fmla="*/ 1160522 w 1411793"/>
                <a:gd name="connsiteY7-574" fmla="*/ 50279 h 698293"/>
                <a:gd name="connsiteX8-575" fmla="*/ 795692 w 1411793"/>
                <a:gd name="connsiteY8-576" fmla="*/ 2094 h 698293"/>
                <a:gd name="connsiteX9-577" fmla="*/ 423978 w 1411793"/>
                <a:gd name="connsiteY9-578" fmla="*/ 95020 h 698293"/>
                <a:gd name="connsiteX0-579" fmla="*/ 423978 w 1411793"/>
                <a:gd name="connsiteY0-580" fmla="*/ 95020 h 698293"/>
                <a:gd name="connsiteX1-581" fmla="*/ 193236 w 1411793"/>
                <a:gd name="connsiteY1-582" fmla="*/ 232475 h 698293"/>
                <a:gd name="connsiteX2-583" fmla="*/ 211 w 1411793"/>
                <a:gd name="connsiteY2-584" fmla="*/ 432318 h 698293"/>
                <a:gd name="connsiteX3-585" fmla="*/ 229925 w 1411793"/>
                <a:gd name="connsiteY3-586" fmla="*/ 587014 h 698293"/>
                <a:gd name="connsiteX4-587" fmla="*/ 459985 w 1411793"/>
                <a:gd name="connsiteY4-588" fmla="*/ 696223 h 698293"/>
                <a:gd name="connsiteX5-589" fmla="*/ 1339496 w 1411793"/>
                <a:gd name="connsiteY5-590" fmla="*/ 680108 h 698293"/>
                <a:gd name="connsiteX6-591" fmla="*/ 1339496 w 1411793"/>
                <a:gd name="connsiteY6-592" fmla="*/ 280872 h 698293"/>
                <a:gd name="connsiteX7-593" fmla="*/ 1160522 w 1411793"/>
                <a:gd name="connsiteY7-594" fmla="*/ 50279 h 698293"/>
                <a:gd name="connsiteX8-595" fmla="*/ 795692 w 1411793"/>
                <a:gd name="connsiteY8-596" fmla="*/ 2094 h 698293"/>
                <a:gd name="connsiteX9-597" fmla="*/ 423978 w 1411793"/>
                <a:gd name="connsiteY9-598" fmla="*/ 95020 h 698293"/>
                <a:gd name="connsiteX0-599" fmla="*/ 423978 w 1463644"/>
                <a:gd name="connsiteY0-600" fmla="*/ 95020 h 698036"/>
                <a:gd name="connsiteX1-601" fmla="*/ 193236 w 1463644"/>
                <a:gd name="connsiteY1-602" fmla="*/ 232475 h 698036"/>
                <a:gd name="connsiteX2-603" fmla="*/ 211 w 1463644"/>
                <a:gd name="connsiteY2-604" fmla="*/ 432318 h 698036"/>
                <a:gd name="connsiteX3-605" fmla="*/ 229925 w 1463644"/>
                <a:gd name="connsiteY3-606" fmla="*/ 587014 h 698036"/>
                <a:gd name="connsiteX4-607" fmla="*/ 459985 w 1463644"/>
                <a:gd name="connsiteY4-608" fmla="*/ 696223 h 698036"/>
                <a:gd name="connsiteX5-609" fmla="*/ 1339496 w 1463644"/>
                <a:gd name="connsiteY5-610" fmla="*/ 680108 h 698036"/>
                <a:gd name="connsiteX6-611" fmla="*/ 1438685 w 1463644"/>
                <a:gd name="connsiteY6-612" fmla="*/ 284974 h 698036"/>
                <a:gd name="connsiteX7-613" fmla="*/ 1160522 w 1463644"/>
                <a:gd name="connsiteY7-614" fmla="*/ 50279 h 698036"/>
                <a:gd name="connsiteX8-615" fmla="*/ 795692 w 1463644"/>
                <a:gd name="connsiteY8-616" fmla="*/ 2094 h 698036"/>
                <a:gd name="connsiteX9-617" fmla="*/ 423978 w 1463644"/>
                <a:gd name="connsiteY9-618" fmla="*/ 95020 h 698036"/>
                <a:gd name="connsiteX0-619" fmla="*/ 424054 w 1463720"/>
                <a:gd name="connsiteY0-620" fmla="*/ 95020 h 698036"/>
                <a:gd name="connsiteX1-621" fmla="*/ 193312 w 1463720"/>
                <a:gd name="connsiteY1-622" fmla="*/ 232475 h 698036"/>
                <a:gd name="connsiteX2-623" fmla="*/ 287 w 1463720"/>
                <a:gd name="connsiteY2-624" fmla="*/ 432318 h 698036"/>
                <a:gd name="connsiteX3-625" fmla="*/ 230001 w 1463720"/>
                <a:gd name="connsiteY3-626" fmla="*/ 587014 h 698036"/>
                <a:gd name="connsiteX4-627" fmla="*/ 460061 w 1463720"/>
                <a:gd name="connsiteY4-628" fmla="*/ 696223 h 698036"/>
                <a:gd name="connsiteX5-629" fmla="*/ 1339572 w 1463720"/>
                <a:gd name="connsiteY5-630" fmla="*/ 680108 h 698036"/>
                <a:gd name="connsiteX6-631" fmla="*/ 1438761 w 1463720"/>
                <a:gd name="connsiteY6-632" fmla="*/ 284974 h 698036"/>
                <a:gd name="connsiteX7-633" fmla="*/ 1160598 w 1463720"/>
                <a:gd name="connsiteY7-634" fmla="*/ 50279 h 698036"/>
                <a:gd name="connsiteX8-635" fmla="*/ 795768 w 1463720"/>
                <a:gd name="connsiteY8-636" fmla="*/ 2094 h 698036"/>
                <a:gd name="connsiteX9-637" fmla="*/ 424054 w 1463720"/>
                <a:gd name="connsiteY9-638" fmla="*/ 95020 h 698036"/>
                <a:gd name="connsiteX0-639" fmla="*/ 424054 w 1463720"/>
                <a:gd name="connsiteY0-640" fmla="*/ 95020 h 698036"/>
                <a:gd name="connsiteX1-641" fmla="*/ 193312 w 1463720"/>
                <a:gd name="connsiteY1-642" fmla="*/ 232475 h 698036"/>
                <a:gd name="connsiteX2-643" fmla="*/ 287 w 1463720"/>
                <a:gd name="connsiteY2-644" fmla="*/ 432318 h 698036"/>
                <a:gd name="connsiteX3-645" fmla="*/ 230001 w 1463720"/>
                <a:gd name="connsiteY3-646" fmla="*/ 587014 h 698036"/>
                <a:gd name="connsiteX4-647" fmla="*/ 460061 w 1463720"/>
                <a:gd name="connsiteY4-648" fmla="*/ 696223 h 698036"/>
                <a:gd name="connsiteX5-649" fmla="*/ 1339572 w 1463720"/>
                <a:gd name="connsiteY5-650" fmla="*/ 680108 h 698036"/>
                <a:gd name="connsiteX6-651" fmla="*/ 1438761 w 1463720"/>
                <a:gd name="connsiteY6-652" fmla="*/ 284974 h 698036"/>
                <a:gd name="connsiteX7-653" fmla="*/ 1160598 w 1463720"/>
                <a:gd name="connsiteY7-654" fmla="*/ 50279 h 698036"/>
                <a:gd name="connsiteX8-655" fmla="*/ 795768 w 1463720"/>
                <a:gd name="connsiteY8-656" fmla="*/ 2094 h 698036"/>
                <a:gd name="connsiteX9-657" fmla="*/ 424054 w 1463720"/>
                <a:gd name="connsiteY9-658" fmla="*/ 95020 h 698036"/>
                <a:gd name="connsiteX0-659" fmla="*/ 424054 w 1463720"/>
                <a:gd name="connsiteY0-660" fmla="*/ 95020 h 698036"/>
                <a:gd name="connsiteX1-661" fmla="*/ 193312 w 1463720"/>
                <a:gd name="connsiteY1-662" fmla="*/ 232475 h 698036"/>
                <a:gd name="connsiteX2-663" fmla="*/ 287 w 1463720"/>
                <a:gd name="connsiteY2-664" fmla="*/ 432318 h 698036"/>
                <a:gd name="connsiteX3-665" fmla="*/ 230001 w 1463720"/>
                <a:gd name="connsiteY3-666" fmla="*/ 587014 h 698036"/>
                <a:gd name="connsiteX4-667" fmla="*/ 460061 w 1463720"/>
                <a:gd name="connsiteY4-668" fmla="*/ 696223 h 698036"/>
                <a:gd name="connsiteX5-669" fmla="*/ 1339572 w 1463720"/>
                <a:gd name="connsiteY5-670" fmla="*/ 680108 h 698036"/>
                <a:gd name="connsiteX6-671" fmla="*/ 1438761 w 1463720"/>
                <a:gd name="connsiteY6-672" fmla="*/ 284974 h 698036"/>
                <a:gd name="connsiteX7-673" fmla="*/ 1160598 w 1463720"/>
                <a:gd name="connsiteY7-674" fmla="*/ 50279 h 698036"/>
                <a:gd name="connsiteX8-675" fmla="*/ 795768 w 1463720"/>
                <a:gd name="connsiteY8-676" fmla="*/ 2094 h 698036"/>
                <a:gd name="connsiteX9-677" fmla="*/ 424054 w 1463720"/>
                <a:gd name="connsiteY9-678" fmla="*/ 95020 h 698036"/>
                <a:gd name="connsiteX0-679" fmla="*/ 424054 w 1463720"/>
                <a:gd name="connsiteY0-680" fmla="*/ 97207 h 700223"/>
                <a:gd name="connsiteX1-681" fmla="*/ 193312 w 1463720"/>
                <a:gd name="connsiteY1-682" fmla="*/ 234662 h 700223"/>
                <a:gd name="connsiteX2-683" fmla="*/ 287 w 1463720"/>
                <a:gd name="connsiteY2-684" fmla="*/ 434505 h 700223"/>
                <a:gd name="connsiteX3-685" fmla="*/ 230001 w 1463720"/>
                <a:gd name="connsiteY3-686" fmla="*/ 589201 h 700223"/>
                <a:gd name="connsiteX4-687" fmla="*/ 460061 w 1463720"/>
                <a:gd name="connsiteY4-688" fmla="*/ 698410 h 700223"/>
                <a:gd name="connsiteX5-689" fmla="*/ 1339572 w 1463720"/>
                <a:gd name="connsiteY5-690" fmla="*/ 682295 h 700223"/>
                <a:gd name="connsiteX6-691" fmla="*/ 1438761 w 1463720"/>
                <a:gd name="connsiteY6-692" fmla="*/ 287161 h 700223"/>
                <a:gd name="connsiteX7-693" fmla="*/ 1160598 w 1463720"/>
                <a:gd name="connsiteY7-694" fmla="*/ 52466 h 700223"/>
                <a:gd name="connsiteX8-695" fmla="*/ 865707 w 1463720"/>
                <a:gd name="connsiteY8-696" fmla="*/ 31458 h 700223"/>
                <a:gd name="connsiteX9-697" fmla="*/ 795768 w 1463720"/>
                <a:gd name="connsiteY9-698" fmla="*/ 4281 h 700223"/>
                <a:gd name="connsiteX10-699" fmla="*/ 424054 w 1463720"/>
                <a:gd name="connsiteY10-700" fmla="*/ 97207 h 700223"/>
                <a:gd name="connsiteX0-701" fmla="*/ 424054 w 1463720"/>
                <a:gd name="connsiteY0-702" fmla="*/ 70669 h 673685"/>
                <a:gd name="connsiteX1-703" fmla="*/ 193312 w 1463720"/>
                <a:gd name="connsiteY1-704" fmla="*/ 208124 h 673685"/>
                <a:gd name="connsiteX2-705" fmla="*/ 287 w 1463720"/>
                <a:gd name="connsiteY2-706" fmla="*/ 407967 h 673685"/>
                <a:gd name="connsiteX3-707" fmla="*/ 230001 w 1463720"/>
                <a:gd name="connsiteY3-708" fmla="*/ 562663 h 673685"/>
                <a:gd name="connsiteX4-709" fmla="*/ 460061 w 1463720"/>
                <a:gd name="connsiteY4-710" fmla="*/ 671872 h 673685"/>
                <a:gd name="connsiteX5-711" fmla="*/ 1339572 w 1463720"/>
                <a:gd name="connsiteY5-712" fmla="*/ 655757 h 673685"/>
                <a:gd name="connsiteX6-713" fmla="*/ 1438761 w 1463720"/>
                <a:gd name="connsiteY6-714" fmla="*/ 260623 h 673685"/>
                <a:gd name="connsiteX7-715" fmla="*/ 1160598 w 1463720"/>
                <a:gd name="connsiteY7-716" fmla="*/ 25928 h 673685"/>
                <a:gd name="connsiteX8-717" fmla="*/ 865707 w 1463720"/>
                <a:gd name="connsiteY8-718" fmla="*/ 4920 h 673685"/>
                <a:gd name="connsiteX9-719" fmla="*/ 424054 w 1463720"/>
                <a:gd name="connsiteY9-720" fmla="*/ 70669 h 673685"/>
                <a:gd name="connsiteX0-721" fmla="*/ 423973 w 1463639"/>
                <a:gd name="connsiteY0-722" fmla="*/ 70669 h 673685"/>
                <a:gd name="connsiteX1-723" fmla="*/ 270277 w 1463639"/>
                <a:gd name="connsiteY1-724" fmla="*/ 216081 h 673685"/>
                <a:gd name="connsiteX2-725" fmla="*/ 206 w 1463639"/>
                <a:gd name="connsiteY2-726" fmla="*/ 407967 h 673685"/>
                <a:gd name="connsiteX3-727" fmla="*/ 229920 w 1463639"/>
                <a:gd name="connsiteY3-728" fmla="*/ 562663 h 673685"/>
                <a:gd name="connsiteX4-729" fmla="*/ 459980 w 1463639"/>
                <a:gd name="connsiteY4-730" fmla="*/ 671872 h 673685"/>
                <a:gd name="connsiteX5-731" fmla="*/ 1339491 w 1463639"/>
                <a:gd name="connsiteY5-732" fmla="*/ 655757 h 673685"/>
                <a:gd name="connsiteX6-733" fmla="*/ 1438680 w 1463639"/>
                <a:gd name="connsiteY6-734" fmla="*/ 260623 h 673685"/>
                <a:gd name="connsiteX7-735" fmla="*/ 1160517 w 1463639"/>
                <a:gd name="connsiteY7-736" fmla="*/ 25928 h 673685"/>
                <a:gd name="connsiteX8-737" fmla="*/ 865626 w 1463639"/>
                <a:gd name="connsiteY8-738" fmla="*/ 4920 h 673685"/>
                <a:gd name="connsiteX9-739" fmla="*/ 423973 w 1463639"/>
                <a:gd name="connsiteY9-740" fmla="*/ 70669 h 673685"/>
                <a:gd name="connsiteX0-741" fmla="*/ 461508 w 1463639"/>
                <a:gd name="connsiteY0-742" fmla="*/ 13990 h 680664"/>
                <a:gd name="connsiteX1-743" fmla="*/ 270277 w 1463639"/>
                <a:gd name="connsiteY1-744" fmla="*/ 223060 h 680664"/>
                <a:gd name="connsiteX2-745" fmla="*/ 206 w 1463639"/>
                <a:gd name="connsiteY2-746" fmla="*/ 414946 h 680664"/>
                <a:gd name="connsiteX3-747" fmla="*/ 229920 w 1463639"/>
                <a:gd name="connsiteY3-748" fmla="*/ 569642 h 680664"/>
                <a:gd name="connsiteX4-749" fmla="*/ 459980 w 1463639"/>
                <a:gd name="connsiteY4-750" fmla="*/ 678851 h 680664"/>
                <a:gd name="connsiteX5-751" fmla="*/ 1339491 w 1463639"/>
                <a:gd name="connsiteY5-752" fmla="*/ 662736 h 680664"/>
                <a:gd name="connsiteX6-753" fmla="*/ 1438680 w 1463639"/>
                <a:gd name="connsiteY6-754" fmla="*/ 267602 h 680664"/>
                <a:gd name="connsiteX7-755" fmla="*/ 1160517 w 1463639"/>
                <a:gd name="connsiteY7-756" fmla="*/ 32907 h 680664"/>
                <a:gd name="connsiteX8-757" fmla="*/ 865626 w 1463639"/>
                <a:gd name="connsiteY8-758" fmla="*/ 11899 h 680664"/>
                <a:gd name="connsiteX9-759" fmla="*/ 461508 w 1463639"/>
                <a:gd name="connsiteY9-760" fmla="*/ 13990 h 680664"/>
                <a:gd name="connsiteX0-761" fmla="*/ 461508 w 1463639"/>
                <a:gd name="connsiteY0-762" fmla="*/ 17140 h 683814"/>
                <a:gd name="connsiteX1-763" fmla="*/ 270277 w 1463639"/>
                <a:gd name="connsiteY1-764" fmla="*/ 226210 h 683814"/>
                <a:gd name="connsiteX2-765" fmla="*/ 206 w 1463639"/>
                <a:gd name="connsiteY2-766" fmla="*/ 418096 h 683814"/>
                <a:gd name="connsiteX3-767" fmla="*/ 229920 w 1463639"/>
                <a:gd name="connsiteY3-768" fmla="*/ 572792 h 683814"/>
                <a:gd name="connsiteX4-769" fmla="*/ 459980 w 1463639"/>
                <a:gd name="connsiteY4-770" fmla="*/ 682001 h 683814"/>
                <a:gd name="connsiteX5-771" fmla="*/ 1339491 w 1463639"/>
                <a:gd name="connsiteY5-772" fmla="*/ 665886 h 683814"/>
                <a:gd name="connsiteX6-773" fmla="*/ 1438680 w 1463639"/>
                <a:gd name="connsiteY6-774" fmla="*/ 270752 h 683814"/>
                <a:gd name="connsiteX7-775" fmla="*/ 1160517 w 1463639"/>
                <a:gd name="connsiteY7-776" fmla="*/ 36057 h 683814"/>
                <a:gd name="connsiteX8-777" fmla="*/ 875503 w 1463639"/>
                <a:gd name="connsiteY8-778" fmla="*/ 3909 h 683814"/>
                <a:gd name="connsiteX9-779" fmla="*/ 461508 w 1463639"/>
                <a:gd name="connsiteY9-780" fmla="*/ 17140 h 683814"/>
                <a:gd name="connsiteX0-781" fmla="*/ 461508 w 1463639"/>
                <a:gd name="connsiteY0-782" fmla="*/ 17140 h 683814"/>
                <a:gd name="connsiteX1-783" fmla="*/ 270277 w 1463639"/>
                <a:gd name="connsiteY1-784" fmla="*/ 226210 h 683814"/>
                <a:gd name="connsiteX2-785" fmla="*/ 206 w 1463639"/>
                <a:gd name="connsiteY2-786" fmla="*/ 418096 h 683814"/>
                <a:gd name="connsiteX3-787" fmla="*/ 229920 w 1463639"/>
                <a:gd name="connsiteY3-788" fmla="*/ 572792 h 683814"/>
                <a:gd name="connsiteX4-789" fmla="*/ 459980 w 1463639"/>
                <a:gd name="connsiteY4-790" fmla="*/ 682001 h 683814"/>
                <a:gd name="connsiteX5-791" fmla="*/ 1339491 w 1463639"/>
                <a:gd name="connsiteY5-792" fmla="*/ 665886 h 683814"/>
                <a:gd name="connsiteX6-793" fmla="*/ 1438680 w 1463639"/>
                <a:gd name="connsiteY6-794" fmla="*/ 270752 h 683814"/>
                <a:gd name="connsiteX7-795" fmla="*/ 1202003 w 1463639"/>
                <a:gd name="connsiteY7-796" fmla="*/ 34465 h 683814"/>
                <a:gd name="connsiteX8-797" fmla="*/ 875503 w 1463639"/>
                <a:gd name="connsiteY8-798" fmla="*/ 3909 h 683814"/>
                <a:gd name="connsiteX9-799" fmla="*/ 461508 w 1463639"/>
                <a:gd name="connsiteY9-800" fmla="*/ 17140 h 683814"/>
                <a:gd name="connsiteX0-801" fmla="*/ 461508 w 1463639"/>
                <a:gd name="connsiteY0-802" fmla="*/ 17140 h 683814"/>
                <a:gd name="connsiteX1-803" fmla="*/ 270277 w 1463639"/>
                <a:gd name="connsiteY1-804" fmla="*/ 226210 h 683814"/>
                <a:gd name="connsiteX2-805" fmla="*/ 206 w 1463639"/>
                <a:gd name="connsiteY2-806" fmla="*/ 418096 h 683814"/>
                <a:gd name="connsiteX3-807" fmla="*/ 229920 w 1463639"/>
                <a:gd name="connsiteY3-808" fmla="*/ 572792 h 683814"/>
                <a:gd name="connsiteX4-809" fmla="*/ 459980 w 1463639"/>
                <a:gd name="connsiteY4-810" fmla="*/ 682001 h 683814"/>
                <a:gd name="connsiteX5-811" fmla="*/ 1339491 w 1463639"/>
                <a:gd name="connsiteY5-812" fmla="*/ 665886 h 683814"/>
                <a:gd name="connsiteX6-813" fmla="*/ 1438680 w 1463639"/>
                <a:gd name="connsiteY6-814" fmla="*/ 270752 h 683814"/>
                <a:gd name="connsiteX7-815" fmla="*/ 1202003 w 1463639"/>
                <a:gd name="connsiteY7-816" fmla="*/ 34465 h 683814"/>
                <a:gd name="connsiteX8-817" fmla="*/ 875503 w 1463639"/>
                <a:gd name="connsiteY8-818" fmla="*/ 3909 h 683814"/>
                <a:gd name="connsiteX9-819" fmla="*/ 461508 w 1463639"/>
                <a:gd name="connsiteY9-820" fmla="*/ 17140 h 683814"/>
                <a:gd name="connsiteX0-821" fmla="*/ 461508 w 1461194"/>
                <a:gd name="connsiteY0-822" fmla="*/ 17140 h 684068"/>
                <a:gd name="connsiteX1-823" fmla="*/ 270277 w 1461194"/>
                <a:gd name="connsiteY1-824" fmla="*/ 226210 h 684068"/>
                <a:gd name="connsiteX2-825" fmla="*/ 206 w 1461194"/>
                <a:gd name="connsiteY2-826" fmla="*/ 418096 h 684068"/>
                <a:gd name="connsiteX3-827" fmla="*/ 229920 w 1461194"/>
                <a:gd name="connsiteY3-828" fmla="*/ 572792 h 684068"/>
                <a:gd name="connsiteX4-829" fmla="*/ 511344 w 1461194"/>
                <a:gd name="connsiteY4-830" fmla="*/ 683593 h 684068"/>
                <a:gd name="connsiteX5-831" fmla="*/ 1339491 w 1461194"/>
                <a:gd name="connsiteY5-832" fmla="*/ 665886 h 684068"/>
                <a:gd name="connsiteX6-833" fmla="*/ 1438680 w 1461194"/>
                <a:gd name="connsiteY6-834" fmla="*/ 270752 h 684068"/>
                <a:gd name="connsiteX7-835" fmla="*/ 1202003 w 1461194"/>
                <a:gd name="connsiteY7-836" fmla="*/ 34465 h 684068"/>
                <a:gd name="connsiteX8-837" fmla="*/ 875503 w 1461194"/>
                <a:gd name="connsiteY8-838" fmla="*/ 3909 h 684068"/>
                <a:gd name="connsiteX9-839" fmla="*/ 461508 w 1461194"/>
                <a:gd name="connsiteY9-840" fmla="*/ 17140 h 684068"/>
                <a:gd name="connsiteX0-841" fmla="*/ 461508 w 1461194"/>
                <a:gd name="connsiteY0-842" fmla="*/ 17140 h 700889"/>
                <a:gd name="connsiteX1-843" fmla="*/ 270277 w 1461194"/>
                <a:gd name="connsiteY1-844" fmla="*/ 226210 h 700889"/>
                <a:gd name="connsiteX2-845" fmla="*/ 206 w 1461194"/>
                <a:gd name="connsiteY2-846" fmla="*/ 418096 h 700889"/>
                <a:gd name="connsiteX3-847" fmla="*/ 229920 w 1461194"/>
                <a:gd name="connsiteY3-848" fmla="*/ 572792 h 700889"/>
                <a:gd name="connsiteX4-849" fmla="*/ 511344 w 1461194"/>
                <a:gd name="connsiteY4-850" fmla="*/ 683593 h 700889"/>
                <a:gd name="connsiteX5-851" fmla="*/ 1339491 w 1461194"/>
                <a:gd name="connsiteY5-852" fmla="*/ 665886 h 700889"/>
                <a:gd name="connsiteX6-853" fmla="*/ 1438680 w 1461194"/>
                <a:gd name="connsiteY6-854" fmla="*/ 270752 h 700889"/>
                <a:gd name="connsiteX7-855" fmla="*/ 1202003 w 1461194"/>
                <a:gd name="connsiteY7-856" fmla="*/ 34465 h 700889"/>
                <a:gd name="connsiteX8-857" fmla="*/ 875503 w 1461194"/>
                <a:gd name="connsiteY8-858" fmla="*/ 3909 h 700889"/>
                <a:gd name="connsiteX9-859" fmla="*/ 461508 w 1461194"/>
                <a:gd name="connsiteY9-860" fmla="*/ 17140 h 700889"/>
                <a:gd name="connsiteX0-861" fmla="*/ 462271 w 1461957"/>
                <a:gd name="connsiteY0-862" fmla="*/ 17140 h 700889"/>
                <a:gd name="connsiteX1-863" fmla="*/ 271040 w 1461957"/>
                <a:gd name="connsiteY1-864" fmla="*/ 226210 h 700889"/>
                <a:gd name="connsiteX2-865" fmla="*/ 969 w 1461957"/>
                <a:gd name="connsiteY2-866" fmla="*/ 418096 h 700889"/>
                <a:gd name="connsiteX3-867" fmla="*/ 191173 w 1461957"/>
                <a:gd name="connsiteY3-868" fmla="*/ 596664 h 700889"/>
                <a:gd name="connsiteX4-869" fmla="*/ 512107 w 1461957"/>
                <a:gd name="connsiteY4-870" fmla="*/ 683593 h 700889"/>
                <a:gd name="connsiteX5-871" fmla="*/ 1340254 w 1461957"/>
                <a:gd name="connsiteY5-872" fmla="*/ 665886 h 700889"/>
                <a:gd name="connsiteX6-873" fmla="*/ 1439443 w 1461957"/>
                <a:gd name="connsiteY6-874" fmla="*/ 270752 h 700889"/>
                <a:gd name="connsiteX7-875" fmla="*/ 1202766 w 1461957"/>
                <a:gd name="connsiteY7-876" fmla="*/ 34465 h 700889"/>
                <a:gd name="connsiteX8-877" fmla="*/ 876266 w 1461957"/>
                <a:gd name="connsiteY8-878" fmla="*/ 3909 h 700889"/>
                <a:gd name="connsiteX9-879" fmla="*/ 462271 w 1461957"/>
                <a:gd name="connsiteY9-880" fmla="*/ 17140 h 700889"/>
                <a:gd name="connsiteX0-881" fmla="*/ 461558 w 1461244"/>
                <a:gd name="connsiteY0-882" fmla="*/ 17140 h 700889"/>
                <a:gd name="connsiteX1-883" fmla="*/ 270327 w 1461244"/>
                <a:gd name="connsiteY1-884" fmla="*/ 226210 h 700889"/>
                <a:gd name="connsiteX2-885" fmla="*/ 256 w 1461244"/>
                <a:gd name="connsiteY2-886" fmla="*/ 418096 h 700889"/>
                <a:gd name="connsiteX3-887" fmla="*/ 190460 w 1461244"/>
                <a:gd name="connsiteY3-888" fmla="*/ 596664 h 700889"/>
                <a:gd name="connsiteX4-889" fmla="*/ 511394 w 1461244"/>
                <a:gd name="connsiteY4-890" fmla="*/ 683593 h 700889"/>
                <a:gd name="connsiteX5-891" fmla="*/ 1339541 w 1461244"/>
                <a:gd name="connsiteY5-892" fmla="*/ 665886 h 700889"/>
                <a:gd name="connsiteX6-893" fmla="*/ 1438730 w 1461244"/>
                <a:gd name="connsiteY6-894" fmla="*/ 270752 h 700889"/>
                <a:gd name="connsiteX7-895" fmla="*/ 1202053 w 1461244"/>
                <a:gd name="connsiteY7-896" fmla="*/ 34465 h 700889"/>
                <a:gd name="connsiteX8-897" fmla="*/ 875553 w 1461244"/>
                <a:gd name="connsiteY8-898" fmla="*/ 3909 h 700889"/>
                <a:gd name="connsiteX9-899" fmla="*/ 461558 w 1461244"/>
                <a:gd name="connsiteY9-900" fmla="*/ 17140 h 700889"/>
                <a:gd name="connsiteX0-901" fmla="*/ 463884 w 1463570"/>
                <a:gd name="connsiteY0-902" fmla="*/ 17140 h 700889"/>
                <a:gd name="connsiteX1-903" fmla="*/ 272653 w 1463570"/>
                <a:gd name="connsiteY1-904" fmla="*/ 226210 h 700889"/>
                <a:gd name="connsiteX2-905" fmla="*/ 2582 w 1463570"/>
                <a:gd name="connsiteY2-906" fmla="*/ 418096 h 700889"/>
                <a:gd name="connsiteX3-907" fmla="*/ 155251 w 1463570"/>
                <a:gd name="connsiteY3-908" fmla="*/ 630085 h 700889"/>
                <a:gd name="connsiteX4-909" fmla="*/ 513720 w 1463570"/>
                <a:gd name="connsiteY4-910" fmla="*/ 683593 h 700889"/>
                <a:gd name="connsiteX5-911" fmla="*/ 1341867 w 1463570"/>
                <a:gd name="connsiteY5-912" fmla="*/ 665886 h 700889"/>
                <a:gd name="connsiteX6-913" fmla="*/ 1441056 w 1463570"/>
                <a:gd name="connsiteY6-914" fmla="*/ 270752 h 700889"/>
                <a:gd name="connsiteX7-915" fmla="*/ 1204379 w 1463570"/>
                <a:gd name="connsiteY7-916" fmla="*/ 34465 h 700889"/>
                <a:gd name="connsiteX8-917" fmla="*/ 877879 w 1463570"/>
                <a:gd name="connsiteY8-918" fmla="*/ 3909 h 700889"/>
                <a:gd name="connsiteX9-919" fmla="*/ 463884 w 1463570"/>
                <a:gd name="connsiteY9-920" fmla="*/ 17140 h 700889"/>
                <a:gd name="connsiteX0-921" fmla="*/ 463884 w 1465533"/>
                <a:gd name="connsiteY0-922" fmla="*/ 17140 h 708314"/>
                <a:gd name="connsiteX1-923" fmla="*/ 272653 w 1465533"/>
                <a:gd name="connsiteY1-924" fmla="*/ 226210 h 708314"/>
                <a:gd name="connsiteX2-925" fmla="*/ 2582 w 1465533"/>
                <a:gd name="connsiteY2-926" fmla="*/ 418096 h 708314"/>
                <a:gd name="connsiteX3-927" fmla="*/ 155251 w 1465533"/>
                <a:gd name="connsiteY3-928" fmla="*/ 630085 h 708314"/>
                <a:gd name="connsiteX4-929" fmla="*/ 472234 w 1465533"/>
                <a:gd name="connsiteY4-930" fmla="*/ 699508 h 708314"/>
                <a:gd name="connsiteX5-931" fmla="*/ 1341867 w 1465533"/>
                <a:gd name="connsiteY5-932" fmla="*/ 665886 h 708314"/>
                <a:gd name="connsiteX6-933" fmla="*/ 1441056 w 1465533"/>
                <a:gd name="connsiteY6-934" fmla="*/ 270752 h 708314"/>
                <a:gd name="connsiteX7-935" fmla="*/ 1204379 w 1465533"/>
                <a:gd name="connsiteY7-936" fmla="*/ 34465 h 708314"/>
                <a:gd name="connsiteX8-937" fmla="*/ 877879 w 1465533"/>
                <a:gd name="connsiteY8-938" fmla="*/ 3909 h 708314"/>
                <a:gd name="connsiteX9-939" fmla="*/ 463884 w 1465533"/>
                <a:gd name="connsiteY9-940" fmla="*/ 17140 h 708314"/>
                <a:gd name="connsiteX0-941" fmla="*/ 463884 w 1467792"/>
                <a:gd name="connsiteY0-942" fmla="*/ 17140 h 717887"/>
                <a:gd name="connsiteX1-943" fmla="*/ 272653 w 1467792"/>
                <a:gd name="connsiteY1-944" fmla="*/ 226210 h 717887"/>
                <a:gd name="connsiteX2-945" fmla="*/ 2582 w 1467792"/>
                <a:gd name="connsiteY2-946" fmla="*/ 418096 h 717887"/>
                <a:gd name="connsiteX3-947" fmla="*/ 155251 w 1467792"/>
                <a:gd name="connsiteY3-948" fmla="*/ 630085 h 717887"/>
                <a:gd name="connsiteX4-949" fmla="*/ 426797 w 1467792"/>
                <a:gd name="connsiteY4-950" fmla="*/ 715423 h 717887"/>
                <a:gd name="connsiteX5-951" fmla="*/ 1341867 w 1467792"/>
                <a:gd name="connsiteY5-952" fmla="*/ 665886 h 717887"/>
                <a:gd name="connsiteX6-953" fmla="*/ 1441056 w 1467792"/>
                <a:gd name="connsiteY6-954" fmla="*/ 270752 h 717887"/>
                <a:gd name="connsiteX7-955" fmla="*/ 1204379 w 1467792"/>
                <a:gd name="connsiteY7-956" fmla="*/ 34465 h 717887"/>
                <a:gd name="connsiteX8-957" fmla="*/ 877879 w 1467792"/>
                <a:gd name="connsiteY8-958" fmla="*/ 3909 h 717887"/>
                <a:gd name="connsiteX9-959" fmla="*/ 463884 w 1467792"/>
                <a:gd name="connsiteY9-960" fmla="*/ 17140 h 717887"/>
                <a:gd name="connsiteX0-961" fmla="*/ 467587 w 1471495"/>
                <a:gd name="connsiteY0-962" fmla="*/ 17140 h 717887"/>
                <a:gd name="connsiteX1-963" fmla="*/ 276356 w 1471495"/>
                <a:gd name="connsiteY1-964" fmla="*/ 226210 h 717887"/>
                <a:gd name="connsiteX2-965" fmla="*/ 6285 w 1471495"/>
                <a:gd name="connsiteY2-966" fmla="*/ 418096 h 717887"/>
                <a:gd name="connsiteX3-967" fmla="*/ 117468 w 1471495"/>
                <a:gd name="connsiteY3-968" fmla="*/ 633268 h 717887"/>
                <a:gd name="connsiteX4-969" fmla="*/ 430500 w 1471495"/>
                <a:gd name="connsiteY4-970" fmla="*/ 715423 h 717887"/>
                <a:gd name="connsiteX5-971" fmla="*/ 1345570 w 1471495"/>
                <a:gd name="connsiteY5-972" fmla="*/ 665886 h 717887"/>
                <a:gd name="connsiteX6-973" fmla="*/ 1444759 w 1471495"/>
                <a:gd name="connsiteY6-974" fmla="*/ 270752 h 717887"/>
                <a:gd name="connsiteX7-975" fmla="*/ 1208082 w 1471495"/>
                <a:gd name="connsiteY7-976" fmla="*/ 34465 h 717887"/>
                <a:gd name="connsiteX8-977" fmla="*/ 881582 w 1471495"/>
                <a:gd name="connsiteY8-978" fmla="*/ 3909 h 717887"/>
                <a:gd name="connsiteX9-979" fmla="*/ 467587 w 1471495"/>
                <a:gd name="connsiteY9-980" fmla="*/ 17140 h 717887"/>
                <a:gd name="connsiteX0-981" fmla="*/ 437440 w 1471495"/>
                <a:gd name="connsiteY0-982" fmla="*/ 12273 h 732696"/>
                <a:gd name="connsiteX1-983" fmla="*/ 276356 w 1471495"/>
                <a:gd name="connsiteY1-984" fmla="*/ 241019 h 732696"/>
                <a:gd name="connsiteX2-985" fmla="*/ 6285 w 1471495"/>
                <a:gd name="connsiteY2-986" fmla="*/ 432905 h 732696"/>
                <a:gd name="connsiteX3-987" fmla="*/ 117468 w 1471495"/>
                <a:gd name="connsiteY3-988" fmla="*/ 648077 h 732696"/>
                <a:gd name="connsiteX4-989" fmla="*/ 430500 w 1471495"/>
                <a:gd name="connsiteY4-990" fmla="*/ 730232 h 732696"/>
                <a:gd name="connsiteX5-991" fmla="*/ 1345570 w 1471495"/>
                <a:gd name="connsiteY5-992" fmla="*/ 680695 h 732696"/>
                <a:gd name="connsiteX6-993" fmla="*/ 1444759 w 1471495"/>
                <a:gd name="connsiteY6-994" fmla="*/ 285561 h 732696"/>
                <a:gd name="connsiteX7-995" fmla="*/ 1208082 w 1471495"/>
                <a:gd name="connsiteY7-996" fmla="*/ 49274 h 732696"/>
                <a:gd name="connsiteX8-997" fmla="*/ 881582 w 1471495"/>
                <a:gd name="connsiteY8-998" fmla="*/ 18718 h 732696"/>
                <a:gd name="connsiteX9-999" fmla="*/ 437440 w 1471495"/>
                <a:gd name="connsiteY9-1000" fmla="*/ 12273 h 732696"/>
                <a:gd name="connsiteX0-1001" fmla="*/ 437440 w 1471495"/>
                <a:gd name="connsiteY0-1002" fmla="*/ 27540 h 747963"/>
                <a:gd name="connsiteX1-1003" fmla="*/ 276356 w 1471495"/>
                <a:gd name="connsiteY1-1004" fmla="*/ 256286 h 747963"/>
                <a:gd name="connsiteX2-1005" fmla="*/ 6285 w 1471495"/>
                <a:gd name="connsiteY2-1006" fmla="*/ 448172 h 747963"/>
                <a:gd name="connsiteX3-1007" fmla="*/ 117468 w 1471495"/>
                <a:gd name="connsiteY3-1008" fmla="*/ 663344 h 747963"/>
                <a:gd name="connsiteX4-1009" fmla="*/ 430500 w 1471495"/>
                <a:gd name="connsiteY4-1010" fmla="*/ 745499 h 747963"/>
                <a:gd name="connsiteX5-1011" fmla="*/ 1345570 w 1471495"/>
                <a:gd name="connsiteY5-1012" fmla="*/ 695962 h 747963"/>
                <a:gd name="connsiteX6-1013" fmla="*/ 1444759 w 1471495"/>
                <a:gd name="connsiteY6-1014" fmla="*/ 300828 h 747963"/>
                <a:gd name="connsiteX7-1015" fmla="*/ 1208082 w 1471495"/>
                <a:gd name="connsiteY7-1016" fmla="*/ 64541 h 747963"/>
                <a:gd name="connsiteX8-1017" fmla="*/ 906076 w 1471495"/>
                <a:gd name="connsiteY8-1018" fmla="*/ 0 h 747963"/>
                <a:gd name="connsiteX9-1019" fmla="*/ 437440 w 1471495"/>
                <a:gd name="connsiteY9-1020" fmla="*/ 27540 h 747963"/>
                <a:gd name="connsiteX0-1021" fmla="*/ 437440 w 1471495"/>
                <a:gd name="connsiteY0-1022" fmla="*/ 27540 h 747963"/>
                <a:gd name="connsiteX1-1023" fmla="*/ 276356 w 1471495"/>
                <a:gd name="connsiteY1-1024" fmla="*/ 256286 h 747963"/>
                <a:gd name="connsiteX2-1025" fmla="*/ 6285 w 1471495"/>
                <a:gd name="connsiteY2-1026" fmla="*/ 448172 h 747963"/>
                <a:gd name="connsiteX3-1027" fmla="*/ 117468 w 1471495"/>
                <a:gd name="connsiteY3-1028" fmla="*/ 663344 h 747963"/>
                <a:gd name="connsiteX4-1029" fmla="*/ 430500 w 1471495"/>
                <a:gd name="connsiteY4-1030" fmla="*/ 745499 h 747963"/>
                <a:gd name="connsiteX5-1031" fmla="*/ 1345570 w 1471495"/>
                <a:gd name="connsiteY5-1032" fmla="*/ 695962 h 747963"/>
                <a:gd name="connsiteX6-1033" fmla="*/ 1444759 w 1471495"/>
                <a:gd name="connsiteY6-1034" fmla="*/ 300828 h 747963"/>
                <a:gd name="connsiteX7-1035" fmla="*/ 1213735 w 1471495"/>
                <a:gd name="connsiteY7-1036" fmla="*/ 87794 h 747963"/>
                <a:gd name="connsiteX8-1037" fmla="*/ 906076 w 1471495"/>
                <a:gd name="connsiteY8-1038" fmla="*/ 0 h 747963"/>
                <a:gd name="connsiteX9-1039" fmla="*/ 437440 w 1471495"/>
                <a:gd name="connsiteY9-1040" fmla="*/ 27540 h 747963"/>
                <a:gd name="connsiteX0-1041" fmla="*/ 435352 w 1469407"/>
                <a:gd name="connsiteY0-1042" fmla="*/ 27540 h 747963"/>
                <a:gd name="connsiteX1-1043" fmla="*/ 236062 w 1469407"/>
                <a:gd name="connsiteY1-1044" fmla="*/ 246705 h 747963"/>
                <a:gd name="connsiteX2-1045" fmla="*/ 4197 w 1469407"/>
                <a:gd name="connsiteY2-1046" fmla="*/ 448172 h 747963"/>
                <a:gd name="connsiteX3-1047" fmla="*/ 115380 w 1469407"/>
                <a:gd name="connsiteY3-1048" fmla="*/ 663344 h 747963"/>
                <a:gd name="connsiteX4-1049" fmla="*/ 428412 w 1469407"/>
                <a:gd name="connsiteY4-1050" fmla="*/ 745499 h 747963"/>
                <a:gd name="connsiteX5-1051" fmla="*/ 1343482 w 1469407"/>
                <a:gd name="connsiteY5-1052" fmla="*/ 695962 h 747963"/>
                <a:gd name="connsiteX6-1053" fmla="*/ 1442671 w 1469407"/>
                <a:gd name="connsiteY6-1054" fmla="*/ 300828 h 747963"/>
                <a:gd name="connsiteX7-1055" fmla="*/ 1211647 w 1469407"/>
                <a:gd name="connsiteY7-1056" fmla="*/ 87794 h 747963"/>
                <a:gd name="connsiteX8-1057" fmla="*/ 903988 w 1469407"/>
                <a:gd name="connsiteY8-1058" fmla="*/ 0 h 747963"/>
                <a:gd name="connsiteX9-1059" fmla="*/ 435352 w 1469407"/>
                <a:gd name="connsiteY9-1060" fmla="*/ 27540 h 747963"/>
                <a:gd name="connsiteX0-1061" fmla="*/ 287738 w 1469407"/>
                <a:gd name="connsiteY0-1062" fmla="*/ 16581 h 752973"/>
                <a:gd name="connsiteX1-1063" fmla="*/ 236062 w 1469407"/>
                <a:gd name="connsiteY1-1064" fmla="*/ 251715 h 752973"/>
                <a:gd name="connsiteX2-1065" fmla="*/ 4197 w 1469407"/>
                <a:gd name="connsiteY2-1066" fmla="*/ 453182 h 752973"/>
                <a:gd name="connsiteX3-1067" fmla="*/ 115380 w 1469407"/>
                <a:gd name="connsiteY3-1068" fmla="*/ 668354 h 752973"/>
                <a:gd name="connsiteX4-1069" fmla="*/ 428412 w 1469407"/>
                <a:gd name="connsiteY4-1070" fmla="*/ 750509 h 752973"/>
                <a:gd name="connsiteX5-1071" fmla="*/ 1343482 w 1469407"/>
                <a:gd name="connsiteY5-1072" fmla="*/ 700972 h 752973"/>
                <a:gd name="connsiteX6-1073" fmla="*/ 1442671 w 1469407"/>
                <a:gd name="connsiteY6-1074" fmla="*/ 305838 h 752973"/>
                <a:gd name="connsiteX7-1075" fmla="*/ 1211647 w 1469407"/>
                <a:gd name="connsiteY7-1076" fmla="*/ 92804 h 752973"/>
                <a:gd name="connsiteX8-1077" fmla="*/ 903988 w 1469407"/>
                <a:gd name="connsiteY8-1078" fmla="*/ 5010 h 752973"/>
                <a:gd name="connsiteX9-1079" fmla="*/ 287738 w 1469407"/>
                <a:gd name="connsiteY9-1080" fmla="*/ 16581 h 752973"/>
                <a:gd name="connsiteX0-1081" fmla="*/ 284280 w 1465949"/>
                <a:gd name="connsiteY0-1082" fmla="*/ 16581 h 752973"/>
                <a:gd name="connsiteX1-1083" fmla="*/ 153170 w 1465949"/>
                <a:gd name="connsiteY1-1084" fmla="*/ 241755 h 752973"/>
                <a:gd name="connsiteX2-1085" fmla="*/ 739 w 1465949"/>
                <a:gd name="connsiteY2-1086" fmla="*/ 453182 h 752973"/>
                <a:gd name="connsiteX3-1087" fmla="*/ 111922 w 1465949"/>
                <a:gd name="connsiteY3-1088" fmla="*/ 668354 h 752973"/>
                <a:gd name="connsiteX4-1089" fmla="*/ 424954 w 1465949"/>
                <a:gd name="connsiteY4-1090" fmla="*/ 750509 h 752973"/>
                <a:gd name="connsiteX5-1091" fmla="*/ 1340024 w 1465949"/>
                <a:gd name="connsiteY5-1092" fmla="*/ 700972 h 752973"/>
                <a:gd name="connsiteX6-1093" fmla="*/ 1439213 w 1465949"/>
                <a:gd name="connsiteY6-1094" fmla="*/ 305838 h 752973"/>
                <a:gd name="connsiteX7-1095" fmla="*/ 1208189 w 1465949"/>
                <a:gd name="connsiteY7-1096" fmla="*/ 92804 h 752973"/>
                <a:gd name="connsiteX8-1097" fmla="*/ 900530 w 1465949"/>
                <a:gd name="connsiteY8-1098" fmla="*/ 5010 h 752973"/>
                <a:gd name="connsiteX9-1099" fmla="*/ 284280 w 1465949"/>
                <a:gd name="connsiteY9-1100" fmla="*/ 16581 h 752973"/>
                <a:gd name="connsiteX0-1101" fmla="*/ 215678 w 1465949"/>
                <a:gd name="connsiteY0-1102" fmla="*/ 15568 h 755280"/>
                <a:gd name="connsiteX1-1103" fmla="*/ 153170 w 1465949"/>
                <a:gd name="connsiteY1-1104" fmla="*/ 244062 h 755280"/>
                <a:gd name="connsiteX2-1105" fmla="*/ 739 w 1465949"/>
                <a:gd name="connsiteY2-1106" fmla="*/ 455489 h 755280"/>
                <a:gd name="connsiteX3-1107" fmla="*/ 111922 w 1465949"/>
                <a:gd name="connsiteY3-1108" fmla="*/ 670661 h 755280"/>
                <a:gd name="connsiteX4-1109" fmla="*/ 424954 w 1465949"/>
                <a:gd name="connsiteY4-1110" fmla="*/ 752816 h 755280"/>
                <a:gd name="connsiteX5-1111" fmla="*/ 1340024 w 1465949"/>
                <a:gd name="connsiteY5-1112" fmla="*/ 703279 h 755280"/>
                <a:gd name="connsiteX6-1113" fmla="*/ 1439213 w 1465949"/>
                <a:gd name="connsiteY6-1114" fmla="*/ 308145 h 755280"/>
                <a:gd name="connsiteX7-1115" fmla="*/ 1208189 w 1465949"/>
                <a:gd name="connsiteY7-1116" fmla="*/ 95111 h 755280"/>
                <a:gd name="connsiteX8-1117" fmla="*/ 900530 w 1465949"/>
                <a:gd name="connsiteY8-1118" fmla="*/ 7317 h 755280"/>
                <a:gd name="connsiteX9-1119" fmla="*/ 215678 w 1465949"/>
                <a:gd name="connsiteY9-1120" fmla="*/ 15568 h 755280"/>
                <a:gd name="connsiteX0-1121" fmla="*/ 158423 w 1408694"/>
                <a:gd name="connsiteY0-1122" fmla="*/ 15568 h 755280"/>
                <a:gd name="connsiteX1-1123" fmla="*/ 95915 w 1408694"/>
                <a:gd name="connsiteY1-1124" fmla="*/ 244062 h 755280"/>
                <a:gd name="connsiteX2-1125" fmla="*/ 9068 w 1408694"/>
                <a:gd name="connsiteY2-1126" fmla="*/ 472501 h 755280"/>
                <a:gd name="connsiteX3-1127" fmla="*/ 54667 w 1408694"/>
                <a:gd name="connsiteY3-1128" fmla="*/ 670661 h 755280"/>
                <a:gd name="connsiteX4-1129" fmla="*/ 367699 w 1408694"/>
                <a:gd name="connsiteY4-1130" fmla="*/ 752816 h 755280"/>
                <a:gd name="connsiteX5-1131" fmla="*/ 1282769 w 1408694"/>
                <a:gd name="connsiteY5-1132" fmla="*/ 703279 h 755280"/>
                <a:gd name="connsiteX6-1133" fmla="*/ 1381958 w 1408694"/>
                <a:gd name="connsiteY6-1134" fmla="*/ 308145 h 755280"/>
                <a:gd name="connsiteX7-1135" fmla="*/ 1150934 w 1408694"/>
                <a:gd name="connsiteY7-1136" fmla="*/ 95111 h 755280"/>
                <a:gd name="connsiteX8-1137" fmla="*/ 843275 w 1408694"/>
                <a:gd name="connsiteY8-1138" fmla="*/ 7317 h 755280"/>
                <a:gd name="connsiteX9-1139" fmla="*/ 158423 w 1408694"/>
                <a:gd name="connsiteY9-1140" fmla="*/ 15568 h 755280"/>
                <a:gd name="connsiteX0-1141" fmla="*/ 151540 w 1401811"/>
                <a:gd name="connsiteY0-1142" fmla="*/ 15568 h 755280"/>
                <a:gd name="connsiteX1-1143" fmla="*/ 89032 w 1401811"/>
                <a:gd name="connsiteY1-1144" fmla="*/ 244062 h 755280"/>
                <a:gd name="connsiteX2-1145" fmla="*/ 2185 w 1401811"/>
                <a:gd name="connsiteY2-1146" fmla="*/ 472501 h 755280"/>
                <a:gd name="connsiteX3-1147" fmla="*/ 67073 w 1401811"/>
                <a:gd name="connsiteY3-1148" fmla="*/ 640039 h 755280"/>
                <a:gd name="connsiteX4-1149" fmla="*/ 360816 w 1401811"/>
                <a:gd name="connsiteY4-1150" fmla="*/ 752816 h 755280"/>
                <a:gd name="connsiteX5-1151" fmla="*/ 1275886 w 1401811"/>
                <a:gd name="connsiteY5-1152" fmla="*/ 703279 h 755280"/>
                <a:gd name="connsiteX6-1153" fmla="*/ 1375075 w 1401811"/>
                <a:gd name="connsiteY6-1154" fmla="*/ 308145 h 755280"/>
                <a:gd name="connsiteX7-1155" fmla="*/ 1144051 w 1401811"/>
                <a:gd name="connsiteY7-1156" fmla="*/ 95111 h 755280"/>
                <a:gd name="connsiteX8-1157" fmla="*/ 836392 w 1401811"/>
                <a:gd name="connsiteY8-1158" fmla="*/ 7317 h 755280"/>
                <a:gd name="connsiteX9-1159" fmla="*/ 151540 w 1401811"/>
                <a:gd name="connsiteY9-1160" fmla="*/ 15568 h 755280"/>
                <a:gd name="connsiteX0-1161" fmla="*/ 154312 w 1404583"/>
                <a:gd name="connsiteY0-1162" fmla="*/ 21319 h 761031"/>
                <a:gd name="connsiteX1-1163" fmla="*/ 130383 w 1404583"/>
                <a:gd name="connsiteY1-1164" fmla="*/ 294045 h 761031"/>
                <a:gd name="connsiteX2-1165" fmla="*/ 4957 w 1404583"/>
                <a:gd name="connsiteY2-1166" fmla="*/ 478252 h 761031"/>
                <a:gd name="connsiteX3-1167" fmla="*/ 69845 w 1404583"/>
                <a:gd name="connsiteY3-1168" fmla="*/ 645790 h 761031"/>
                <a:gd name="connsiteX4-1169" fmla="*/ 363588 w 1404583"/>
                <a:gd name="connsiteY4-1170" fmla="*/ 758567 h 761031"/>
                <a:gd name="connsiteX5-1171" fmla="*/ 1278658 w 1404583"/>
                <a:gd name="connsiteY5-1172" fmla="*/ 709030 h 761031"/>
                <a:gd name="connsiteX6-1173" fmla="*/ 1377847 w 1404583"/>
                <a:gd name="connsiteY6-1174" fmla="*/ 313896 h 761031"/>
                <a:gd name="connsiteX7-1175" fmla="*/ 1146823 w 1404583"/>
                <a:gd name="connsiteY7-1176" fmla="*/ 100862 h 761031"/>
                <a:gd name="connsiteX8-1177" fmla="*/ 839164 w 1404583"/>
                <a:gd name="connsiteY8-1178" fmla="*/ 13068 h 761031"/>
                <a:gd name="connsiteX9-1179" fmla="*/ 154312 w 1404583"/>
                <a:gd name="connsiteY9-1180" fmla="*/ 21319 h 761031"/>
                <a:gd name="connsiteX0-1181" fmla="*/ 231469 w 1404583"/>
                <a:gd name="connsiteY0-1182" fmla="*/ 21319 h 761031"/>
                <a:gd name="connsiteX1-1183" fmla="*/ 130383 w 1404583"/>
                <a:gd name="connsiteY1-1184" fmla="*/ 294045 h 761031"/>
                <a:gd name="connsiteX2-1185" fmla="*/ 4957 w 1404583"/>
                <a:gd name="connsiteY2-1186" fmla="*/ 478252 h 761031"/>
                <a:gd name="connsiteX3-1187" fmla="*/ 69845 w 1404583"/>
                <a:gd name="connsiteY3-1188" fmla="*/ 645790 h 761031"/>
                <a:gd name="connsiteX4-1189" fmla="*/ 363588 w 1404583"/>
                <a:gd name="connsiteY4-1190" fmla="*/ 758567 h 761031"/>
                <a:gd name="connsiteX5-1191" fmla="*/ 1278658 w 1404583"/>
                <a:gd name="connsiteY5-1192" fmla="*/ 709030 h 761031"/>
                <a:gd name="connsiteX6-1193" fmla="*/ 1377847 w 1404583"/>
                <a:gd name="connsiteY6-1194" fmla="*/ 313896 h 761031"/>
                <a:gd name="connsiteX7-1195" fmla="*/ 1146823 w 1404583"/>
                <a:gd name="connsiteY7-1196" fmla="*/ 100862 h 761031"/>
                <a:gd name="connsiteX8-1197" fmla="*/ 839164 w 1404583"/>
                <a:gd name="connsiteY8-1198" fmla="*/ 13068 h 761031"/>
                <a:gd name="connsiteX9-1199" fmla="*/ 231469 w 1404583"/>
                <a:gd name="connsiteY9-1200" fmla="*/ 21319 h 761031"/>
                <a:gd name="connsiteX0-1201" fmla="*/ 231469 w 1404583"/>
                <a:gd name="connsiteY0-1202" fmla="*/ 21319 h 761031"/>
                <a:gd name="connsiteX1-1203" fmla="*/ 130383 w 1404583"/>
                <a:gd name="connsiteY1-1204" fmla="*/ 294045 h 761031"/>
                <a:gd name="connsiteX2-1205" fmla="*/ 4957 w 1404583"/>
                <a:gd name="connsiteY2-1206" fmla="*/ 478252 h 761031"/>
                <a:gd name="connsiteX3-1207" fmla="*/ 69845 w 1404583"/>
                <a:gd name="connsiteY3-1208" fmla="*/ 645790 h 761031"/>
                <a:gd name="connsiteX4-1209" fmla="*/ 363588 w 1404583"/>
                <a:gd name="connsiteY4-1210" fmla="*/ 758567 h 761031"/>
                <a:gd name="connsiteX5-1211" fmla="*/ 1278658 w 1404583"/>
                <a:gd name="connsiteY5-1212" fmla="*/ 709030 h 761031"/>
                <a:gd name="connsiteX6-1213" fmla="*/ 1377847 w 1404583"/>
                <a:gd name="connsiteY6-1214" fmla="*/ 313896 h 761031"/>
                <a:gd name="connsiteX7-1215" fmla="*/ 1235452 w 1404583"/>
                <a:gd name="connsiteY7-1216" fmla="*/ 78019 h 761031"/>
                <a:gd name="connsiteX8-1217" fmla="*/ 839164 w 1404583"/>
                <a:gd name="connsiteY8-1218" fmla="*/ 13068 h 761031"/>
                <a:gd name="connsiteX9-1219" fmla="*/ 231469 w 1404583"/>
                <a:gd name="connsiteY9-1220" fmla="*/ 21319 h 761031"/>
                <a:gd name="connsiteX0-1221" fmla="*/ 231256 w 1404370"/>
                <a:gd name="connsiteY0-1222" fmla="*/ 8251 h 747963"/>
                <a:gd name="connsiteX1-1223" fmla="*/ 127207 w 1404370"/>
                <a:gd name="connsiteY1-1224" fmla="*/ 62648 h 747963"/>
                <a:gd name="connsiteX2-1225" fmla="*/ 4744 w 1404370"/>
                <a:gd name="connsiteY2-1226" fmla="*/ 465184 h 747963"/>
                <a:gd name="connsiteX3-1227" fmla="*/ 69632 w 1404370"/>
                <a:gd name="connsiteY3-1228" fmla="*/ 632722 h 747963"/>
                <a:gd name="connsiteX4-1229" fmla="*/ 363375 w 1404370"/>
                <a:gd name="connsiteY4-1230" fmla="*/ 745499 h 747963"/>
                <a:gd name="connsiteX5-1231" fmla="*/ 1278445 w 1404370"/>
                <a:gd name="connsiteY5-1232" fmla="*/ 695962 h 747963"/>
                <a:gd name="connsiteX6-1233" fmla="*/ 1377634 w 1404370"/>
                <a:gd name="connsiteY6-1234" fmla="*/ 300828 h 747963"/>
                <a:gd name="connsiteX7-1235" fmla="*/ 1235239 w 1404370"/>
                <a:gd name="connsiteY7-1236" fmla="*/ 64951 h 747963"/>
                <a:gd name="connsiteX8-1237" fmla="*/ 838951 w 1404370"/>
                <a:gd name="connsiteY8-1238" fmla="*/ 0 h 747963"/>
                <a:gd name="connsiteX9-1239" fmla="*/ 231256 w 1404370"/>
                <a:gd name="connsiteY9-1240" fmla="*/ 8251 h 747963"/>
                <a:gd name="connsiteX0-1241" fmla="*/ 215386 w 1388500"/>
                <a:gd name="connsiteY0-1242" fmla="*/ 8251 h 747963"/>
                <a:gd name="connsiteX1-1243" fmla="*/ 111337 w 1388500"/>
                <a:gd name="connsiteY1-1244" fmla="*/ 62648 h 747963"/>
                <a:gd name="connsiteX2-1245" fmla="*/ 11592 w 1388500"/>
                <a:gd name="connsiteY2-1246" fmla="*/ 300323 h 747963"/>
                <a:gd name="connsiteX3-1247" fmla="*/ 53762 w 1388500"/>
                <a:gd name="connsiteY3-1248" fmla="*/ 632722 h 747963"/>
                <a:gd name="connsiteX4-1249" fmla="*/ 347505 w 1388500"/>
                <a:gd name="connsiteY4-1250" fmla="*/ 745499 h 747963"/>
                <a:gd name="connsiteX5-1251" fmla="*/ 1262575 w 1388500"/>
                <a:gd name="connsiteY5-1252" fmla="*/ 695962 h 747963"/>
                <a:gd name="connsiteX6-1253" fmla="*/ 1361764 w 1388500"/>
                <a:gd name="connsiteY6-1254" fmla="*/ 300828 h 747963"/>
                <a:gd name="connsiteX7-1255" fmla="*/ 1219369 w 1388500"/>
                <a:gd name="connsiteY7-1256" fmla="*/ 64951 h 747963"/>
                <a:gd name="connsiteX8-1257" fmla="*/ 823081 w 1388500"/>
                <a:gd name="connsiteY8-1258" fmla="*/ 0 h 747963"/>
                <a:gd name="connsiteX9-1259" fmla="*/ 215386 w 1388500"/>
                <a:gd name="connsiteY9-1260" fmla="*/ 8251 h 747963"/>
                <a:gd name="connsiteX0-1261" fmla="*/ 216608 w 1389722"/>
                <a:gd name="connsiteY0-1262" fmla="*/ 8251 h 747963"/>
                <a:gd name="connsiteX1-1263" fmla="*/ 112559 w 1389722"/>
                <a:gd name="connsiteY1-1264" fmla="*/ 62648 h 747963"/>
                <a:gd name="connsiteX2-1265" fmla="*/ 12814 w 1389722"/>
                <a:gd name="connsiteY2-1266" fmla="*/ 300323 h 747963"/>
                <a:gd name="connsiteX3-1267" fmla="*/ 54984 w 1389722"/>
                <a:gd name="connsiteY3-1268" fmla="*/ 632722 h 747963"/>
                <a:gd name="connsiteX4-1269" fmla="*/ 348727 w 1389722"/>
                <a:gd name="connsiteY4-1270" fmla="*/ 745499 h 747963"/>
                <a:gd name="connsiteX5-1271" fmla="*/ 1263797 w 1389722"/>
                <a:gd name="connsiteY5-1272" fmla="*/ 695962 h 747963"/>
                <a:gd name="connsiteX6-1273" fmla="*/ 1362986 w 1389722"/>
                <a:gd name="connsiteY6-1274" fmla="*/ 300828 h 747963"/>
                <a:gd name="connsiteX7-1275" fmla="*/ 1220591 w 1389722"/>
                <a:gd name="connsiteY7-1276" fmla="*/ 64951 h 747963"/>
                <a:gd name="connsiteX8-1277" fmla="*/ 824303 w 1389722"/>
                <a:gd name="connsiteY8-1278" fmla="*/ 0 h 747963"/>
                <a:gd name="connsiteX9-1279" fmla="*/ 216608 w 1389722"/>
                <a:gd name="connsiteY9-1280" fmla="*/ 8251 h 747963"/>
                <a:gd name="connsiteX0-1281" fmla="*/ 216608 w 1389722"/>
                <a:gd name="connsiteY0-1282" fmla="*/ 79781 h 819493"/>
                <a:gd name="connsiteX1-1283" fmla="*/ 112559 w 1389722"/>
                <a:gd name="connsiteY1-1284" fmla="*/ 134178 h 819493"/>
                <a:gd name="connsiteX2-1285" fmla="*/ 12814 w 1389722"/>
                <a:gd name="connsiteY2-1286" fmla="*/ 371853 h 819493"/>
                <a:gd name="connsiteX3-1287" fmla="*/ 54984 w 1389722"/>
                <a:gd name="connsiteY3-1288" fmla="*/ 704252 h 819493"/>
                <a:gd name="connsiteX4-1289" fmla="*/ 348727 w 1389722"/>
                <a:gd name="connsiteY4-1290" fmla="*/ 817029 h 819493"/>
                <a:gd name="connsiteX5-1291" fmla="*/ 1263797 w 1389722"/>
                <a:gd name="connsiteY5-1292" fmla="*/ 767492 h 819493"/>
                <a:gd name="connsiteX6-1293" fmla="*/ 1362986 w 1389722"/>
                <a:gd name="connsiteY6-1294" fmla="*/ 372358 h 819493"/>
                <a:gd name="connsiteX7-1295" fmla="*/ 1301587 w 1389722"/>
                <a:gd name="connsiteY7-1296" fmla="*/ 11721 h 819493"/>
                <a:gd name="connsiteX8-1297" fmla="*/ 824303 w 1389722"/>
                <a:gd name="connsiteY8-1298" fmla="*/ 71530 h 819493"/>
                <a:gd name="connsiteX9-1299" fmla="*/ 216608 w 1389722"/>
                <a:gd name="connsiteY9-1300" fmla="*/ 79781 h 819493"/>
                <a:gd name="connsiteX0-1301" fmla="*/ 216608 w 1400780"/>
                <a:gd name="connsiteY0-1302" fmla="*/ 79781 h 820631"/>
                <a:gd name="connsiteX1-1303" fmla="*/ 112559 w 1400780"/>
                <a:gd name="connsiteY1-1304" fmla="*/ 134178 h 820631"/>
                <a:gd name="connsiteX2-1305" fmla="*/ 12814 w 1400780"/>
                <a:gd name="connsiteY2-1306" fmla="*/ 371853 h 820631"/>
                <a:gd name="connsiteX3-1307" fmla="*/ 54984 w 1400780"/>
                <a:gd name="connsiteY3-1308" fmla="*/ 704252 h 820631"/>
                <a:gd name="connsiteX4-1309" fmla="*/ 348727 w 1400780"/>
                <a:gd name="connsiteY4-1310" fmla="*/ 817029 h 820631"/>
                <a:gd name="connsiteX5-1311" fmla="*/ 1263797 w 1400780"/>
                <a:gd name="connsiteY5-1312" fmla="*/ 767492 h 820631"/>
                <a:gd name="connsiteX6-1313" fmla="*/ 1378790 w 1400780"/>
                <a:gd name="connsiteY6-1314" fmla="*/ 350080 h 820631"/>
                <a:gd name="connsiteX7-1315" fmla="*/ 1301587 w 1400780"/>
                <a:gd name="connsiteY7-1316" fmla="*/ 11721 h 820631"/>
                <a:gd name="connsiteX8-1317" fmla="*/ 824303 w 1400780"/>
                <a:gd name="connsiteY8-1318" fmla="*/ 71530 h 820631"/>
                <a:gd name="connsiteX9-1319" fmla="*/ 216608 w 1400780"/>
                <a:gd name="connsiteY9-1320" fmla="*/ 79781 h 820631"/>
                <a:gd name="connsiteX0-1321" fmla="*/ 216608 w 1388697"/>
                <a:gd name="connsiteY0-1322" fmla="*/ 79781 h 820631"/>
                <a:gd name="connsiteX1-1323" fmla="*/ 112559 w 1388697"/>
                <a:gd name="connsiteY1-1324" fmla="*/ 134178 h 820631"/>
                <a:gd name="connsiteX2-1325" fmla="*/ 12814 w 1388697"/>
                <a:gd name="connsiteY2-1326" fmla="*/ 371853 h 820631"/>
                <a:gd name="connsiteX3-1327" fmla="*/ 54984 w 1388697"/>
                <a:gd name="connsiteY3-1328" fmla="*/ 704252 h 820631"/>
                <a:gd name="connsiteX4-1329" fmla="*/ 348727 w 1388697"/>
                <a:gd name="connsiteY4-1330" fmla="*/ 817029 h 820631"/>
                <a:gd name="connsiteX5-1331" fmla="*/ 1263797 w 1388697"/>
                <a:gd name="connsiteY5-1332" fmla="*/ 767492 h 820631"/>
                <a:gd name="connsiteX6-1333" fmla="*/ 1378790 w 1388697"/>
                <a:gd name="connsiteY6-1334" fmla="*/ 350080 h 820631"/>
                <a:gd name="connsiteX7-1335" fmla="*/ 1301587 w 1388697"/>
                <a:gd name="connsiteY7-1336" fmla="*/ 11721 h 820631"/>
                <a:gd name="connsiteX8-1337" fmla="*/ 824303 w 1388697"/>
                <a:gd name="connsiteY8-1338" fmla="*/ 71530 h 820631"/>
                <a:gd name="connsiteX9-1339" fmla="*/ 216608 w 1388697"/>
                <a:gd name="connsiteY9-1340" fmla="*/ 79781 h 820631"/>
                <a:gd name="connsiteX0-1341" fmla="*/ 216608 w 1391225"/>
                <a:gd name="connsiteY0-1342" fmla="*/ 79781 h 826967"/>
                <a:gd name="connsiteX1-1343" fmla="*/ 112559 w 1391225"/>
                <a:gd name="connsiteY1-1344" fmla="*/ 134178 h 826967"/>
                <a:gd name="connsiteX2-1345" fmla="*/ 12814 w 1391225"/>
                <a:gd name="connsiteY2-1346" fmla="*/ 371853 h 826967"/>
                <a:gd name="connsiteX3-1347" fmla="*/ 54984 w 1391225"/>
                <a:gd name="connsiteY3-1348" fmla="*/ 704252 h 826967"/>
                <a:gd name="connsiteX4-1349" fmla="*/ 348727 w 1391225"/>
                <a:gd name="connsiteY4-1350" fmla="*/ 817029 h 826967"/>
                <a:gd name="connsiteX5-1351" fmla="*/ 1270711 w 1391225"/>
                <a:gd name="connsiteY5-1352" fmla="*/ 780860 h 826967"/>
                <a:gd name="connsiteX6-1353" fmla="*/ 1378790 w 1391225"/>
                <a:gd name="connsiteY6-1354" fmla="*/ 350080 h 826967"/>
                <a:gd name="connsiteX7-1355" fmla="*/ 1301587 w 1391225"/>
                <a:gd name="connsiteY7-1356" fmla="*/ 11721 h 826967"/>
                <a:gd name="connsiteX8-1357" fmla="*/ 824303 w 1391225"/>
                <a:gd name="connsiteY8-1358" fmla="*/ 71530 h 826967"/>
                <a:gd name="connsiteX9-1359" fmla="*/ 216608 w 1391225"/>
                <a:gd name="connsiteY9-1360" fmla="*/ 79781 h 826967"/>
                <a:gd name="connsiteX0-1361" fmla="*/ 216608 w 1379141"/>
                <a:gd name="connsiteY0-1362" fmla="*/ 79781 h 826967"/>
                <a:gd name="connsiteX1-1363" fmla="*/ 112559 w 1379141"/>
                <a:gd name="connsiteY1-1364" fmla="*/ 134178 h 826967"/>
                <a:gd name="connsiteX2-1365" fmla="*/ 12814 w 1379141"/>
                <a:gd name="connsiteY2-1366" fmla="*/ 371853 h 826967"/>
                <a:gd name="connsiteX3-1367" fmla="*/ 54984 w 1379141"/>
                <a:gd name="connsiteY3-1368" fmla="*/ 704252 h 826967"/>
                <a:gd name="connsiteX4-1369" fmla="*/ 348727 w 1379141"/>
                <a:gd name="connsiteY4-1370" fmla="*/ 817029 h 826967"/>
                <a:gd name="connsiteX5-1371" fmla="*/ 1270711 w 1379141"/>
                <a:gd name="connsiteY5-1372" fmla="*/ 780860 h 826967"/>
                <a:gd name="connsiteX6-1373" fmla="*/ 1378790 w 1379141"/>
                <a:gd name="connsiteY6-1374" fmla="*/ 350080 h 826967"/>
                <a:gd name="connsiteX7-1375" fmla="*/ 1301587 w 1379141"/>
                <a:gd name="connsiteY7-1376" fmla="*/ 11721 h 826967"/>
                <a:gd name="connsiteX8-1377" fmla="*/ 824303 w 1379141"/>
                <a:gd name="connsiteY8-1378" fmla="*/ 71530 h 826967"/>
                <a:gd name="connsiteX9-1379" fmla="*/ 216608 w 1379141"/>
                <a:gd name="connsiteY9-1380" fmla="*/ 79781 h 826967"/>
                <a:gd name="connsiteX0-1381" fmla="*/ 216608 w 1379281"/>
                <a:gd name="connsiteY0-1382" fmla="*/ 79781 h 826967"/>
                <a:gd name="connsiteX1-1383" fmla="*/ 112559 w 1379281"/>
                <a:gd name="connsiteY1-1384" fmla="*/ 134178 h 826967"/>
                <a:gd name="connsiteX2-1385" fmla="*/ 12814 w 1379281"/>
                <a:gd name="connsiteY2-1386" fmla="*/ 371853 h 826967"/>
                <a:gd name="connsiteX3-1387" fmla="*/ 54984 w 1379281"/>
                <a:gd name="connsiteY3-1388" fmla="*/ 704252 h 826967"/>
                <a:gd name="connsiteX4-1389" fmla="*/ 348727 w 1379281"/>
                <a:gd name="connsiteY4-1390" fmla="*/ 817029 h 826967"/>
                <a:gd name="connsiteX5-1391" fmla="*/ 1270711 w 1379281"/>
                <a:gd name="connsiteY5-1392" fmla="*/ 780860 h 826967"/>
                <a:gd name="connsiteX6-1393" fmla="*/ 1378790 w 1379281"/>
                <a:gd name="connsiteY6-1394" fmla="*/ 350080 h 826967"/>
                <a:gd name="connsiteX7-1395" fmla="*/ 1301587 w 1379281"/>
                <a:gd name="connsiteY7-1396" fmla="*/ 11721 h 826967"/>
                <a:gd name="connsiteX8-1397" fmla="*/ 824303 w 1379281"/>
                <a:gd name="connsiteY8-1398" fmla="*/ 71530 h 826967"/>
                <a:gd name="connsiteX9-1399" fmla="*/ 216608 w 1379281"/>
                <a:gd name="connsiteY9-1400" fmla="*/ 79781 h 826967"/>
                <a:gd name="connsiteX0-1401" fmla="*/ 216608 w 1383421"/>
                <a:gd name="connsiteY0-1402" fmla="*/ 79781 h 826967"/>
                <a:gd name="connsiteX1-1403" fmla="*/ 112559 w 1383421"/>
                <a:gd name="connsiteY1-1404" fmla="*/ 134178 h 826967"/>
                <a:gd name="connsiteX2-1405" fmla="*/ 12814 w 1383421"/>
                <a:gd name="connsiteY2-1406" fmla="*/ 371853 h 826967"/>
                <a:gd name="connsiteX3-1407" fmla="*/ 54984 w 1383421"/>
                <a:gd name="connsiteY3-1408" fmla="*/ 704252 h 826967"/>
                <a:gd name="connsiteX4-1409" fmla="*/ 348727 w 1383421"/>
                <a:gd name="connsiteY4-1410" fmla="*/ 817029 h 826967"/>
                <a:gd name="connsiteX5-1411" fmla="*/ 1270711 w 1383421"/>
                <a:gd name="connsiteY5-1412" fmla="*/ 780860 h 826967"/>
                <a:gd name="connsiteX6-1413" fmla="*/ 1378790 w 1383421"/>
                <a:gd name="connsiteY6-1414" fmla="*/ 350080 h 826967"/>
                <a:gd name="connsiteX7-1415" fmla="*/ 1301587 w 1383421"/>
                <a:gd name="connsiteY7-1416" fmla="*/ 11721 h 826967"/>
                <a:gd name="connsiteX8-1417" fmla="*/ 824303 w 1383421"/>
                <a:gd name="connsiteY8-1418" fmla="*/ 71530 h 826967"/>
                <a:gd name="connsiteX9-1419" fmla="*/ 216608 w 1383421"/>
                <a:gd name="connsiteY9-1420" fmla="*/ 79781 h 826967"/>
                <a:gd name="connsiteX0-1421" fmla="*/ 216608 w 1379141"/>
                <a:gd name="connsiteY0-1422" fmla="*/ 59582 h 806768"/>
                <a:gd name="connsiteX1-1423" fmla="*/ 112559 w 1379141"/>
                <a:gd name="connsiteY1-1424" fmla="*/ 113979 h 806768"/>
                <a:gd name="connsiteX2-1425" fmla="*/ 12814 w 1379141"/>
                <a:gd name="connsiteY2-1426" fmla="*/ 351654 h 806768"/>
                <a:gd name="connsiteX3-1427" fmla="*/ 54984 w 1379141"/>
                <a:gd name="connsiteY3-1428" fmla="*/ 684053 h 806768"/>
                <a:gd name="connsiteX4-1429" fmla="*/ 348727 w 1379141"/>
                <a:gd name="connsiteY4-1430" fmla="*/ 796830 h 806768"/>
                <a:gd name="connsiteX5-1431" fmla="*/ 1270711 w 1379141"/>
                <a:gd name="connsiteY5-1432" fmla="*/ 760661 h 806768"/>
                <a:gd name="connsiteX6-1433" fmla="*/ 1378790 w 1379141"/>
                <a:gd name="connsiteY6-1434" fmla="*/ 329881 h 806768"/>
                <a:gd name="connsiteX7-1435" fmla="*/ 1280844 w 1379141"/>
                <a:gd name="connsiteY7-1436" fmla="*/ 13800 h 806768"/>
                <a:gd name="connsiteX8-1437" fmla="*/ 824303 w 1379141"/>
                <a:gd name="connsiteY8-1438" fmla="*/ 51331 h 806768"/>
                <a:gd name="connsiteX9-1439" fmla="*/ 216608 w 1379141"/>
                <a:gd name="connsiteY9-1440" fmla="*/ 59582 h 806768"/>
                <a:gd name="connsiteX0-1441" fmla="*/ 216608 w 1379141"/>
                <a:gd name="connsiteY0-1442" fmla="*/ 59582 h 806768"/>
                <a:gd name="connsiteX1-1443" fmla="*/ 112559 w 1379141"/>
                <a:gd name="connsiteY1-1444" fmla="*/ 113979 h 806768"/>
                <a:gd name="connsiteX2-1445" fmla="*/ 12814 w 1379141"/>
                <a:gd name="connsiteY2-1446" fmla="*/ 351654 h 806768"/>
                <a:gd name="connsiteX3-1447" fmla="*/ 54984 w 1379141"/>
                <a:gd name="connsiteY3-1448" fmla="*/ 684053 h 806768"/>
                <a:gd name="connsiteX4-1449" fmla="*/ 348727 w 1379141"/>
                <a:gd name="connsiteY4-1450" fmla="*/ 796830 h 806768"/>
                <a:gd name="connsiteX5-1451" fmla="*/ 1270711 w 1379141"/>
                <a:gd name="connsiteY5-1452" fmla="*/ 760661 h 806768"/>
                <a:gd name="connsiteX6-1453" fmla="*/ 1378790 w 1379141"/>
                <a:gd name="connsiteY6-1454" fmla="*/ 329881 h 806768"/>
                <a:gd name="connsiteX7-1455" fmla="*/ 1280844 w 1379141"/>
                <a:gd name="connsiteY7-1456" fmla="*/ 13800 h 806768"/>
                <a:gd name="connsiteX8-1457" fmla="*/ 824303 w 1379141"/>
                <a:gd name="connsiteY8-1458" fmla="*/ 51331 h 806768"/>
                <a:gd name="connsiteX9-1459" fmla="*/ 216608 w 1379141"/>
                <a:gd name="connsiteY9-1460" fmla="*/ 59582 h 806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95" name="Straight Connector 394"/>
            <p:cNvCxnSpPr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3" name="Group 4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/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1" name="Group 4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/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Oval 4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/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/>
          <p:cNvGrpSpPr/>
          <p:nvPr/>
        </p:nvGrpSpPr>
        <p:grpSpPr>
          <a:xfrm>
            <a:off x="5011504" y="2019393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/>
            <p:cNvCxnSpPr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/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1" name="Oval 5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2" name="Group 5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/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Oval 50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5" name="Group 50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/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7" name="Oval 49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8" name="Group 49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/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1" name="Group 49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/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Oval 48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84" name="Group 48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/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Oval 47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77" name="Group 47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LTE mobiles: sleep modes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3781032" y="1205224"/>
            <a:ext cx="790834" cy="1180042"/>
            <a:chOff x="5970432" y="1629202"/>
            <a:chExt cx="888604" cy="1197664"/>
          </a:xfrm>
        </p:grpSpPr>
        <p:grpSp>
          <p:nvGrpSpPr>
            <p:cNvPr id="291" name="Group 290"/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/>
              <p:cNvGrpSpPr/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/>
                <p:cNvGrpSpPr/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/>
              <p:cNvGrpSpPr/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92" name="Group 291"/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/>
          <p:cNvGrpSpPr/>
          <p:nvPr/>
        </p:nvGrpSpPr>
        <p:grpSpPr>
          <a:xfrm>
            <a:off x="6495528" y="1960604"/>
            <a:ext cx="694976" cy="460529"/>
            <a:chOff x="7493876" y="2774731"/>
            <a:chExt cx="1481958" cy="894622"/>
          </a:xfrm>
        </p:grpSpPr>
        <p:sp>
          <p:nvSpPr>
            <p:cNvPr id="366" name="Freeform 36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/>
          <p:cNvGrpSpPr/>
          <p:nvPr/>
        </p:nvGrpSpPr>
        <p:grpSpPr>
          <a:xfrm>
            <a:off x="8316091" y="1952366"/>
            <a:ext cx="694976" cy="460529"/>
            <a:chOff x="7493876" y="2774731"/>
            <a:chExt cx="1481958" cy="894622"/>
          </a:xfrm>
        </p:grpSpPr>
        <p:sp>
          <p:nvSpPr>
            <p:cNvPr id="374" name="Freeform 37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Oval 3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/>
          <p:cNvSpPr txBox="1"/>
          <p:nvPr/>
        </p:nvSpPr>
        <p:spPr>
          <a:xfrm>
            <a:off x="9023366" y="1881857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data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 panose="020F0502020204030204"/>
              </a:rPr>
              <a:t>plane</a:t>
            </a:r>
            <a:endParaRPr lang="en-US" sz="2400" dirty="0">
              <a:solidFill>
                <a:srgbClr val="011199"/>
              </a:solidFill>
              <a:latin typeface="Calibri" panose="020F0502020204030204"/>
            </a:endParaRPr>
          </a:p>
        </p:txBody>
      </p:sp>
      <p:cxnSp>
        <p:nvCxnSpPr>
          <p:cNvPr id="435" name="Straight Arrow Connector 434"/>
          <p:cNvCxnSpPr/>
          <p:nvPr/>
        </p:nvCxnSpPr>
        <p:spPr>
          <a:xfrm>
            <a:off x="5691599" y="2181826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0" name="Picture 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252" y="2078193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/>
          <p:cNvCxnSpPr/>
          <p:nvPr/>
        </p:nvCxnSpPr>
        <p:spPr>
          <a:xfrm flipH="1">
            <a:off x="4588715" y="2181826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>
            <a:off x="7878875" y="2181826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9531" y="2085797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/>
          <p:cNvCxnSpPr/>
          <p:nvPr/>
        </p:nvCxnSpPr>
        <p:spPr>
          <a:xfrm flipH="1">
            <a:off x="7203036" y="2189430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84357" y="165580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0" name="Group 652"/>
          <p:cNvGrpSpPr/>
          <p:nvPr/>
        </p:nvGrpSpPr>
        <p:grpSpPr bwMode="auto">
          <a:xfrm>
            <a:off x="2767673" y="1651063"/>
            <a:ext cx="733407" cy="660273"/>
            <a:chOff x="2751" y="1851"/>
            <a:chExt cx="462" cy="478"/>
          </a:xfrm>
        </p:grpSpPr>
        <p:pic>
          <p:nvPicPr>
            <p:cNvPr id="271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3" name="Group 272"/>
          <p:cNvGrpSpPr/>
          <p:nvPr/>
        </p:nvGrpSpPr>
        <p:grpSpPr>
          <a:xfrm>
            <a:off x="2095499" y="1351006"/>
            <a:ext cx="744189" cy="435534"/>
            <a:chOff x="2095499" y="1351006"/>
            <a:chExt cx="744189" cy="435534"/>
          </a:xfrm>
        </p:grpSpPr>
        <p:sp>
          <p:nvSpPr>
            <p:cNvPr id="274" name="Cloud Callout 273"/>
            <p:cNvSpPr/>
            <p:nvPr/>
          </p:nvSpPr>
          <p:spPr>
            <a:xfrm>
              <a:off x="2095499" y="1351006"/>
              <a:ext cx="729049" cy="435534"/>
            </a:xfrm>
            <a:prstGeom prst="cloudCallout">
              <a:avLst>
                <a:gd name="adj1" fmla="val 42681"/>
                <a:gd name="adj2" fmla="val 8670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2150076" y="1359244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sz="1600" dirty="0"/>
                <a:t>Z</a:t>
              </a:r>
              <a:r>
                <a:rPr lang="en-US" sz="1400" dirty="0"/>
                <a:t>ZZ...</a:t>
              </a:r>
              <a:endParaRPr lang="en-US" dirty="0"/>
            </a:p>
          </p:txBody>
        </p:sp>
      </p:grpSp>
      <p:sp>
        <p:nvSpPr>
          <p:cNvPr id="276" name="Rectangle 4"/>
          <p:cNvSpPr>
            <a:spLocks noChangeArrowheads="1"/>
          </p:cNvSpPr>
          <p:nvPr/>
        </p:nvSpPr>
        <p:spPr bwMode="auto">
          <a:xfrm>
            <a:off x="836022" y="2872770"/>
            <a:ext cx="11181805" cy="320146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325">
              <a:spcBef>
                <a:spcPts val="6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r>
              <a:rPr lang="en-US" sz="2800" dirty="0"/>
              <a:t>as in WiFi, Bluetooth: LTE mobile may put radio to “sleep” to conserve battery:</a:t>
            </a:r>
            <a:endParaRPr lang="en-US" sz="2800" dirty="0"/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light sleep</a:t>
            </a:r>
            <a:r>
              <a:rPr lang="en-US" sz="2800" dirty="0"/>
              <a:t>: after 100’s msec of inactivity</a:t>
            </a:r>
            <a:endParaRPr lang="en-US" sz="2800" dirty="0"/>
          </a:p>
          <a:p>
            <a:pPr marL="754380" lvl="1" indent="-236855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wake up periodically (100’s msec) to check for downstream transmissions</a:t>
            </a:r>
            <a:endParaRPr lang="en-US" sz="2400" dirty="0"/>
          </a:p>
          <a:p>
            <a:pPr marL="349250" indent="-288925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deep sleep: </a:t>
            </a:r>
            <a:r>
              <a:rPr lang="en-US" sz="2800" dirty="0"/>
              <a:t>after 5-10 secs of inactivity</a:t>
            </a:r>
            <a:endParaRPr lang="en-US" sz="2800" dirty="0"/>
          </a:p>
          <a:p>
            <a:pPr marL="754380" lvl="1" indent="-236855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mobile may change cells while deep sleeping – need to re-establish association</a:t>
            </a:r>
            <a:endParaRPr lang="en-US" sz="2000" dirty="0"/>
          </a:p>
          <a:p>
            <a:pPr marL="342900" indent="-342900"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Global cellular network: a network of IP networks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85" name="Freeform 184"/>
          <p:cNvSpPr/>
          <p:nvPr/>
        </p:nvSpPr>
        <p:spPr>
          <a:xfrm>
            <a:off x="2503064" y="1718999"/>
            <a:ext cx="2852707" cy="1606731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3" name="TextBox 192"/>
          <p:cNvSpPr txBox="1"/>
          <p:nvPr/>
        </p:nvSpPr>
        <p:spPr>
          <a:xfrm rot="2707326">
            <a:off x="2148628" y="3370019"/>
            <a:ext cx="55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</a:t>
            </a:r>
            <a:endParaRPr lang="en-US" sz="1600" dirty="0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2238602" y="2907499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2844129" y="3258019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095459" y="2849070"/>
            <a:ext cx="55699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Freeform 198"/>
          <p:cNvSpPr/>
          <p:nvPr/>
        </p:nvSpPr>
        <p:spPr>
          <a:xfrm>
            <a:off x="4778877" y="4372935"/>
            <a:ext cx="2644013" cy="1366652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5102481" y="5085311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visited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mobile 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2" name="Straight Connector 201"/>
          <p:cNvCxnSpPr/>
          <p:nvPr/>
        </p:nvCxnSpPr>
        <p:spPr>
          <a:xfrm>
            <a:off x="4812849" y="4686815"/>
            <a:ext cx="287182" cy="2393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rot="3420582">
            <a:off x="4321324" y="5592850"/>
            <a:ext cx="4794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…</a:t>
            </a:r>
            <a:endParaRPr lang="en-US" sz="1350" dirty="0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4475884" y="5256847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5076209" y="5675136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077864" y="3859400"/>
            <a:ext cx="0" cy="61039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Freeform 209"/>
          <p:cNvSpPr/>
          <p:nvPr/>
        </p:nvSpPr>
        <p:spPr>
          <a:xfrm>
            <a:off x="5458020" y="2675678"/>
            <a:ext cx="1906785" cy="123327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82604 w 1558990"/>
              <a:gd name="connsiteY0-74" fmla="*/ 534641 h 1810599"/>
              <a:gd name="connsiteX1-75" fmla="*/ 22252 w 1558990"/>
              <a:gd name="connsiteY1-76" fmla="*/ 940200 h 1810599"/>
              <a:gd name="connsiteX2-77" fmla="*/ 167457 w 1558990"/>
              <a:gd name="connsiteY2-78" fmla="*/ 1672556 h 1810599"/>
              <a:gd name="connsiteX3-79" fmla="*/ 1208772 w 1558990"/>
              <a:gd name="connsiteY3-80" fmla="*/ 1775650 h 1810599"/>
              <a:gd name="connsiteX4-81" fmla="*/ 1543003 w 1558990"/>
              <a:gd name="connsiteY4-82" fmla="*/ 1257671 h 1810599"/>
              <a:gd name="connsiteX5-83" fmla="*/ 1490762 w 1558990"/>
              <a:gd name="connsiteY5-84" fmla="*/ 672856 h 1810599"/>
              <a:gd name="connsiteX6-85" fmla="*/ 1359176 w 1558990"/>
              <a:gd name="connsiteY6-86" fmla="*/ 154877 h 1810599"/>
              <a:gd name="connsiteX7-87" fmla="*/ 861336 w 1558990"/>
              <a:gd name="connsiteY7-88" fmla="*/ 21205 h 1810599"/>
              <a:gd name="connsiteX8-89" fmla="*/ 382604 w 1558990"/>
              <a:gd name="connsiteY8-90" fmla="*/ 534641 h 1810599"/>
              <a:gd name="connsiteX0-91" fmla="*/ 393458 w 1593840"/>
              <a:gd name="connsiteY0-92" fmla="*/ 534641 h 1793264"/>
              <a:gd name="connsiteX1-93" fmla="*/ 33106 w 1593840"/>
              <a:gd name="connsiteY1-94" fmla="*/ 940200 h 1793264"/>
              <a:gd name="connsiteX2-95" fmla="*/ 178311 w 1593840"/>
              <a:gd name="connsiteY2-96" fmla="*/ 1672556 h 1793264"/>
              <a:gd name="connsiteX3-97" fmla="*/ 1464139 w 1593840"/>
              <a:gd name="connsiteY3-98" fmla="*/ 1752440 h 1793264"/>
              <a:gd name="connsiteX4-99" fmla="*/ 1553857 w 1593840"/>
              <a:gd name="connsiteY4-100" fmla="*/ 1257671 h 1793264"/>
              <a:gd name="connsiteX5-101" fmla="*/ 1501616 w 1593840"/>
              <a:gd name="connsiteY5-102" fmla="*/ 672856 h 1793264"/>
              <a:gd name="connsiteX6-103" fmla="*/ 1370030 w 1593840"/>
              <a:gd name="connsiteY6-104" fmla="*/ 154877 h 1793264"/>
              <a:gd name="connsiteX7-105" fmla="*/ 872190 w 1593840"/>
              <a:gd name="connsiteY7-106" fmla="*/ 21205 h 1793264"/>
              <a:gd name="connsiteX8-107" fmla="*/ 393458 w 1593840"/>
              <a:gd name="connsiteY8-108" fmla="*/ 534641 h 1793264"/>
              <a:gd name="connsiteX0-109" fmla="*/ 393458 w 1566550"/>
              <a:gd name="connsiteY0-110" fmla="*/ 534641 h 1840341"/>
              <a:gd name="connsiteX1-111" fmla="*/ 33106 w 1566550"/>
              <a:gd name="connsiteY1-112" fmla="*/ 940200 h 1840341"/>
              <a:gd name="connsiteX2-113" fmla="*/ 178311 w 1566550"/>
              <a:gd name="connsiteY2-114" fmla="*/ 1672556 h 1840341"/>
              <a:gd name="connsiteX3-115" fmla="*/ 1464139 w 1566550"/>
              <a:gd name="connsiteY3-116" fmla="*/ 1752440 h 1840341"/>
              <a:gd name="connsiteX4-117" fmla="*/ 1553857 w 1566550"/>
              <a:gd name="connsiteY4-118" fmla="*/ 1257671 h 1840341"/>
              <a:gd name="connsiteX5-119" fmla="*/ 1501616 w 1566550"/>
              <a:gd name="connsiteY5-120" fmla="*/ 672856 h 1840341"/>
              <a:gd name="connsiteX6-121" fmla="*/ 1370030 w 1566550"/>
              <a:gd name="connsiteY6-122" fmla="*/ 154877 h 1840341"/>
              <a:gd name="connsiteX7-123" fmla="*/ 872190 w 1566550"/>
              <a:gd name="connsiteY7-124" fmla="*/ 21205 h 1840341"/>
              <a:gd name="connsiteX8-125" fmla="*/ 393458 w 1566550"/>
              <a:gd name="connsiteY8-126" fmla="*/ 534641 h 1840341"/>
              <a:gd name="connsiteX0-127" fmla="*/ 393458 w 1555557"/>
              <a:gd name="connsiteY0-128" fmla="*/ 534641 h 1787187"/>
              <a:gd name="connsiteX1-129" fmla="*/ 33106 w 1555557"/>
              <a:gd name="connsiteY1-130" fmla="*/ 940200 h 1787187"/>
              <a:gd name="connsiteX2-131" fmla="*/ 178311 w 1555557"/>
              <a:gd name="connsiteY2-132" fmla="*/ 1672556 h 1787187"/>
              <a:gd name="connsiteX3-133" fmla="*/ 1464139 w 1555557"/>
              <a:gd name="connsiteY3-134" fmla="*/ 1752440 h 1787187"/>
              <a:gd name="connsiteX4-135" fmla="*/ 1553857 w 1555557"/>
              <a:gd name="connsiteY4-136" fmla="*/ 1257671 h 1787187"/>
              <a:gd name="connsiteX5-137" fmla="*/ 1501616 w 1555557"/>
              <a:gd name="connsiteY5-138" fmla="*/ 672856 h 1787187"/>
              <a:gd name="connsiteX6-139" fmla="*/ 1370030 w 1555557"/>
              <a:gd name="connsiteY6-140" fmla="*/ 154877 h 1787187"/>
              <a:gd name="connsiteX7-141" fmla="*/ 872190 w 1555557"/>
              <a:gd name="connsiteY7-142" fmla="*/ 21205 h 1787187"/>
              <a:gd name="connsiteX8-143" fmla="*/ 393458 w 1555557"/>
              <a:gd name="connsiteY8-144" fmla="*/ 534641 h 1787187"/>
              <a:gd name="connsiteX0-145" fmla="*/ 401126 w 1664928"/>
              <a:gd name="connsiteY0-146" fmla="*/ 534641 h 1783934"/>
              <a:gd name="connsiteX1-147" fmla="*/ 40774 w 1664928"/>
              <a:gd name="connsiteY1-148" fmla="*/ 940200 h 1783934"/>
              <a:gd name="connsiteX2-149" fmla="*/ 185979 w 1664928"/>
              <a:gd name="connsiteY2-150" fmla="*/ 1672556 h 1783934"/>
              <a:gd name="connsiteX3-151" fmla="*/ 1618513 w 1664928"/>
              <a:gd name="connsiteY3-152" fmla="*/ 1747798 h 1783934"/>
              <a:gd name="connsiteX4-153" fmla="*/ 1561525 w 1664928"/>
              <a:gd name="connsiteY4-154" fmla="*/ 1257671 h 1783934"/>
              <a:gd name="connsiteX5-155" fmla="*/ 1509284 w 1664928"/>
              <a:gd name="connsiteY5-156" fmla="*/ 672856 h 1783934"/>
              <a:gd name="connsiteX6-157" fmla="*/ 1377698 w 1664928"/>
              <a:gd name="connsiteY6-158" fmla="*/ 154877 h 1783934"/>
              <a:gd name="connsiteX7-159" fmla="*/ 879858 w 1664928"/>
              <a:gd name="connsiteY7-160" fmla="*/ 21205 h 1783934"/>
              <a:gd name="connsiteX8-161" fmla="*/ 401126 w 1664928"/>
              <a:gd name="connsiteY8-162" fmla="*/ 534641 h 1783934"/>
              <a:gd name="connsiteX0-163" fmla="*/ 408119 w 1718774"/>
              <a:gd name="connsiteY0-164" fmla="*/ 534641 h 1826522"/>
              <a:gd name="connsiteX1-165" fmla="*/ 47767 w 1718774"/>
              <a:gd name="connsiteY1-166" fmla="*/ 940200 h 1826522"/>
              <a:gd name="connsiteX2-167" fmla="*/ 179001 w 1718774"/>
              <a:gd name="connsiteY2-168" fmla="*/ 1742186 h 1826522"/>
              <a:gd name="connsiteX3-169" fmla="*/ 1625506 w 1718774"/>
              <a:gd name="connsiteY3-170" fmla="*/ 1747798 h 1826522"/>
              <a:gd name="connsiteX4-171" fmla="*/ 1568518 w 1718774"/>
              <a:gd name="connsiteY4-172" fmla="*/ 1257671 h 1826522"/>
              <a:gd name="connsiteX5-173" fmla="*/ 1516277 w 1718774"/>
              <a:gd name="connsiteY5-174" fmla="*/ 672856 h 1826522"/>
              <a:gd name="connsiteX6-175" fmla="*/ 1384691 w 1718774"/>
              <a:gd name="connsiteY6-176" fmla="*/ 154877 h 1826522"/>
              <a:gd name="connsiteX7-177" fmla="*/ 886851 w 1718774"/>
              <a:gd name="connsiteY7-178" fmla="*/ 21205 h 1826522"/>
              <a:gd name="connsiteX8-179" fmla="*/ 408119 w 1718774"/>
              <a:gd name="connsiteY8-180" fmla="*/ 534641 h 1826522"/>
              <a:gd name="connsiteX0-181" fmla="*/ 477759 w 1796623"/>
              <a:gd name="connsiteY0-182" fmla="*/ 534641 h 1818043"/>
              <a:gd name="connsiteX1-183" fmla="*/ 117407 w 1796623"/>
              <a:gd name="connsiteY1-184" fmla="*/ 940200 h 1818043"/>
              <a:gd name="connsiteX2-185" fmla="*/ 136864 w 1796623"/>
              <a:gd name="connsiteY2-186" fmla="*/ 1728260 h 1818043"/>
              <a:gd name="connsiteX3-187" fmla="*/ 1695146 w 1796623"/>
              <a:gd name="connsiteY3-188" fmla="*/ 1747798 h 1818043"/>
              <a:gd name="connsiteX4-189" fmla="*/ 1638158 w 1796623"/>
              <a:gd name="connsiteY4-190" fmla="*/ 1257671 h 1818043"/>
              <a:gd name="connsiteX5-191" fmla="*/ 1585917 w 1796623"/>
              <a:gd name="connsiteY5-192" fmla="*/ 672856 h 1818043"/>
              <a:gd name="connsiteX6-193" fmla="*/ 1454331 w 1796623"/>
              <a:gd name="connsiteY6-194" fmla="*/ 154877 h 1818043"/>
              <a:gd name="connsiteX7-195" fmla="*/ 956491 w 1796623"/>
              <a:gd name="connsiteY7-196" fmla="*/ 21205 h 1818043"/>
              <a:gd name="connsiteX8-197" fmla="*/ 477759 w 1796623"/>
              <a:gd name="connsiteY8-198" fmla="*/ 534641 h 1818043"/>
              <a:gd name="connsiteX0-199" fmla="*/ 396783 w 1688820"/>
              <a:gd name="connsiteY0-200" fmla="*/ 534641 h 1815615"/>
              <a:gd name="connsiteX1-201" fmla="*/ 36431 w 1688820"/>
              <a:gd name="connsiteY1-202" fmla="*/ 940200 h 1815615"/>
              <a:gd name="connsiteX2-203" fmla="*/ 55888 w 1688820"/>
              <a:gd name="connsiteY2-204" fmla="*/ 1728260 h 1815615"/>
              <a:gd name="connsiteX3-205" fmla="*/ 421834 w 1688820"/>
              <a:gd name="connsiteY3-206" fmla="*/ 1798118 h 1815615"/>
              <a:gd name="connsiteX4-207" fmla="*/ 1614170 w 1688820"/>
              <a:gd name="connsiteY4-208" fmla="*/ 1747798 h 1815615"/>
              <a:gd name="connsiteX5-209" fmla="*/ 1557182 w 1688820"/>
              <a:gd name="connsiteY5-210" fmla="*/ 1257671 h 1815615"/>
              <a:gd name="connsiteX6-211" fmla="*/ 1504941 w 1688820"/>
              <a:gd name="connsiteY6-212" fmla="*/ 672856 h 1815615"/>
              <a:gd name="connsiteX7-213" fmla="*/ 1373355 w 1688820"/>
              <a:gd name="connsiteY7-214" fmla="*/ 154877 h 1815615"/>
              <a:gd name="connsiteX8-215" fmla="*/ 875515 w 1688820"/>
              <a:gd name="connsiteY8-216" fmla="*/ 21205 h 1815615"/>
              <a:gd name="connsiteX9" fmla="*/ 396783 w 1688820"/>
              <a:gd name="connsiteY9" fmla="*/ 534641 h 1815615"/>
              <a:gd name="connsiteX0-217" fmla="*/ 394951 w 1689541"/>
              <a:gd name="connsiteY0-218" fmla="*/ 534641 h 1877271"/>
              <a:gd name="connsiteX1-219" fmla="*/ 34599 w 1689541"/>
              <a:gd name="connsiteY1-220" fmla="*/ 940200 h 1877271"/>
              <a:gd name="connsiteX2-221" fmla="*/ 54056 w 1689541"/>
              <a:gd name="connsiteY2-222" fmla="*/ 1728260 h 1877271"/>
              <a:gd name="connsiteX3-223" fmla="*/ 385071 w 1689541"/>
              <a:gd name="connsiteY3-224" fmla="*/ 1877032 h 1877271"/>
              <a:gd name="connsiteX4-225" fmla="*/ 1612338 w 1689541"/>
              <a:gd name="connsiteY4-226" fmla="*/ 1747798 h 1877271"/>
              <a:gd name="connsiteX5-227" fmla="*/ 1555350 w 1689541"/>
              <a:gd name="connsiteY5-228" fmla="*/ 1257671 h 1877271"/>
              <a:gd name="connsiteX6-229" fmla="*/ 1503109 w 1689541"/>
              <a:gd name="connsiteY6-230" fmla="*/ 672856 h 1877271"/>
              <a:gd name="connsiteX7-231" fmla="*/ 1371523 w 1689541"/>
              <a:gd name="connsiteY7-232" fmla="*/ 154877 h 1877271"/>
              <a:gd name="connsiteX8-233" fmla="*/ 873683 w 1689541"/>
              <a:gd name="connsiteY8-234" fmla="*/ 21205 h 1877271"/>
              <a:gd name="connsiteX9-235" fmla="*/ 394951 w 1689541"/>
              <a:gd name="connsiteY9-236" fmla="*/ 534641 h 1877271"/>
              <a:gd name="connsiteX0-237" fmla="*/ 394949 w 1689541"/>
              <a:gd name="connsiteY0-238" fmla="*/ 534641 h 1877032"/>
              <a:gd name="connsiteX1-239" fmla="*/ 34597 w 1689541"/>
              <a:gd name="connsiteY1-240" fmla="*/ 940200 h 1877032"/>
              <a:gd name="connsiteX2-241" fmla="*/ 54054 w 1689541"/>
              <a:gd name="connsiteY2-242" fmla="*/ 1728260 h 1877032"/>
              <a:gd name="connsiteX3-243" fmla="*/ 385069 w 1689541"/>
              <a:gd name="connsiteY3-244" fmla="*/ 1877032 h 1877032"/>
              <a:gd name="connsiteX4-245" fmla="*/ 1612336 w 1689541"/>
              <a:gd name="connsiteY4-246" fmla="*/ 1747798 h 1877032"/>
              <a:gd name="connsiteX5-247" fmla="*/ 1555348 w 1689541"/>
              <a:gd name="connsiteY5-248" fmla="*/ 1257671 h 1877032"/>
              <a:gd name="connsiteX6-249" fmla="*/ 1503107 w 1689541"/>
              <a:gd name="connsiteY6-250" fmla="*/ 672856 h 1877032"/>
              <a:gd name="connsiteX7-251" fmla="*/ 1371521 w 1689541"/>
              <a:gd name="connsiteY7-252" fmla="*/ 154877 h 1877032"/>
              <a:gd name="connsiteX8-253" fmla="*/ 873681 w 1689541"/>
              <a:gd name="connsiteY8-254" fmla="*/ 21205 h 1877032"/>
              <a:gd name="connsiteX9-255" fmla="*/ 394949 w 1689541"/>
              <a:gd name="connsiteY9-256" fmla="*/ 534641 h 1877032"/>
              <a:gd name="connsiteX0-257" fmla="*/ 394949 w 1683795"/>
              <a:gd name="connsiteY0-258" fmla="*/ 534641 h 1877032"/>
              <a:gd name="connsiteX1-259" fmla="*/ 34597 w 1683795"/>
              <a:gd name="connsiteY1-260" fmla="*/ 940200 h 1877032"/>
              <a:gd name="connsiteX2-261" fmla="*/ 54054 w 1683795"/>
              <a:gd name="connsiteY2-262" fmla="*/ 1728260 h 1877032"/>
              <a:gd name="connsiteX3-263" fmla="*/ 385069 w 1683795"/>
              <a:gd name="connsiteY3-264" fmla="*/ 1877032 h 1877032"/>
              <a:gd name="connsiteX4-265" fmla="*/ 1605349 w 1683795"/>
              <a:gd name="connsiteY4-266" fmla="*/ 1798860 h 1877032"/>
              <a:gd name="connsiteX5-267" fmla="*/ 1555348 w 1683795"/>
              <a:gd name="connsiteY5-268" fmla="*/ 1257671 h 1877032"/>
              <a:gd name="connsiteX6-269" fmla="*/ 1503107 w 1683795"/>
              <a:gd name="connsiteY6-270" fmla="*/ 672856 h 1877032"/>
              <a:gd name="connsiteX7-271" fmla="*/ 1371521 w 1683795"/>
              <a:gd name="connsiteY7-272" fmla="*/ 154877 h 1877032"/>
              <a:gd name="connsiteX8-273" fmla="*/ 873681 w 1683795"/>
              <a:gd name="connsiteY8-274" fmla="*/ 21205 h 1877032"/>
              <a:gd name="connsiteX9-275" fmla="*/ 394949 w 1683795"/>
              <a:gd name="connsiteY9-276" fmla="*/ 534641 h 1877032"/>
              <a:gd name="connsiteX0-277" fmla="*/ 394949 w 1720794"/>
              <a:gd name="connsiteY0-278" fmla="*/ 534641 h 1877032"/>
              <a:gd name="connsiteX1-279" fmla="*/ 34597 w 1720794"/>
              <a:gd name="connsiteY1-280" fmla="*/ 940200 h 1877032"/>
              <a:gd name="connsiteX2-281" fmla="*/ 54054 w 1720794"/>
              <a:gd name="connsiteY2-282" fmla="*/ 1728260 h 1877032"/>
              <a:gd name="connsiteX3-283" fmla="*/ 385069 w 1720794"/>
              <a:gd name="connsiteY3-284" fmla="*/ 1877032 h 1877032"/>
              <a:gd name="connsiteX4-285" fmla="*/ 1605349 w 1720794"/>
              <a:gd name="connsiteY4-286" fmla="*/ 1798860 h 1877032"/>
              <a:gd name="connsiteX5-287" fmla="*/ 1555348 w 1720794"/>
              <a:gd name="connsiteY5-288" fmla="*/ 1257671 h 1877032"/>
              <a:gd name="connsiteX6-289" fmla="*/ 1503107 w 1720794"/>
              <a:gd name="connsiteY6-290" fmla="*/ 672856 h 1877032"/>
              <a:gd name="connsiteX7-291" fmla="*/ 1371521 w 1720794"/>
              <a:gd name="connsiteY7-292" fmla="*/ 154877 h 1877032"/>
              <a:gd name="connsiteX8-293" fmla="*/ 873681 w 1720794"/>
              <a:gd name="connsiteY8-294" fmla="*/ 21205 h 1877032"/>
              <a:gd name="connsiteX9-295" fmla="*/ 394949 w 1720794"/>
              <a:gd name="connsiteY9-296" fmla="*/ 534641 h 1877032"/>
              <a:gd name="connsiteX0-297" fmla="*/ 394949 w 1720794"/>
              <a:gd name="connsiteY0-298" fmla="*/ 534641 h 1877032"/>
              <a:gd name="connsiteX1-299" fmla="*/ 34597 w 1720794"/>
              <a:gd name="connsiteY1-300" fmla="*/ 940200 h 1877032"/>
              <a:gd name="connsiteX2-301" fmla="*/ 54054 w 1720794"/>
              <a:gd name="connsiteY2-302" fmla="*/ 1728260 h 1877032"/>
              <a:gd name="connsiteX3-303" fmla="*/ 385069 w 1720794"/>
              <a:gd name="connsiteY3-304" fmla="*/ 1877032 h 1877032"/>
              <a:gd name="connsiteX4-305" fmla="*/ 1605349 w 1720794"/>
              <a:gd name="connsiteY4-306" fmla="*/ 1798860 h 1877032"/>
              <a:gd name="connsiteX5-307" fmla="*/ 1555348 w 1720794"/>
              <a:gd name="connsiteY5-308" fmla="*/ 1257671 h 1877032"/>
              <a:gd name="connsiteX6-309" fmla="*/ 1503107 w 1720794"/>
              <a:gd name="connsiteY6-310" fmla="*/ 672856 h 1877032"/>
              <a:gd name="connsiteX7-311" fmla="*/ 1371521 w 1720794"/>
              <a:gd name="connsiteY7-312" fmla="*/ 154877 h 1877032"/>
              <a:gd name="connsiteX8-313" fmla="*/ 873681 w 1720794"/>
              <a:gd name="connsiteY8-314" fmla="*/ 21205 h 1877032"/>
              <a:gd name="connsiteX9-315" fmla="*/ 394949 w 1720794"/>
              <a:gd name="connsiteY9-316" fmla="*/ 534641 h 1877032"/>
              <a:gd name="connsiteX0-317" fmla="*/ 394949 w 1671512"/>
              <a:gd name="connsiteY0-318" fmla="*/ 534641 h 1877032"/>
              <a:gd name="connsiteX1-319" fmla="*/ 34597 w 1671512"/>
              <a:gd name="connsiteY1-320" fmla="*/ 940200 h 1877032"/>
              <a:gd name="connsiteX2-321" fmla="*/ 54054 w 1671512"/>
              <a:gd name="connsiteY2-322" fmla="*/ 1728260 h 1877032"/>
              <a:gd name="connsiteX3-323" fmla="*/ 385069 w 1671512"/>
              <a:gd name="connsiteY3-324" fmla="*/ 1877032 h 1877032"/>
              <a:gd name="connsiteX4-325" fmla="*/ 1605349 w 1671512"/>
              <a:gd name="connsiteY4-326" fmla="*/ 1798860 h 1877032"/>
              <a:gd name="connsiteX5-327" fmla="*/ 1555348 w 1671512"/>
              <a:gd name="connsiteY5-328" fmla="*/ 1257671 h 1877032"/>
              <a:gd name="connsiteX6-329" fmla="*/ 1503107 w 1671512"/>
              <a:gd name="connsiteY6-330" fmla="*/ 672856 h 1877032"/>
              <a:gd name="connsiteX7-331" fmla="*/ 1371521 w 1671512"/>
              <a:gd name="connsiteY7-332" fmla="*/ 154877 h 1877032"/>
              <a:gd name="connsiteX8-333" fmla="*/ 873681 w 1671512"/>
              <a:gd name="connsiteY8-334" fmla="*/ 21205 h 1877032"/>
              <a:gd name="connsiteX9-335" fmla="*/ 394949 w 1671512"/>
              <a:gd name="connsiteY9-336" fmla="*/ 534641 h 1877032"/>
              <a:gd name="connsiteX0-337" fmla="*/ 394949 w 1677296"/>
              <a:gd name="connsiteY0-338" fmla="*/ 534641 h 1877032"/>
              <a:gd name="connsiteX1-339" fmla="*/ 34597 w 1677296"/>
              <a:gd name="connsiteY1-340" fmla="*/ 940200 h 1877032"/>
              <a:gd name="connsiteX2-341" fmla="*/ 54054 w 1677296"/>
              <a:gd name="connsiteY2-342" fmla="*/ 1728260 h 1877032"/>
              <a:gd name="connsiteX3-343" fmla="*/ 385069 w 1677296"/>
              <a:gd name="connsiteY3-344" fmla="*/ 1877032 h 1877032"/>
              <a:gd name="connsiteX4-345" fmla="*/ 1612334 w 1677296"/>
              <a:gd name="connsiteY4-346" fmla="*/ 1840637 h 1877032"/>
              <a:gd name="connsiteX5-347" fmla="*/ 1555348 w 1677296"/>
              <a:gd name="connsiteY5-348" fmla="*/ 1257671 h 1877032"/>
              <a:gd name="connsiteX6-349" fmla="*/ 1503107 w 1677296"/>
              <a:gd name="connsiteY6-350" fmla="*/ 672856 h 1877032"/>
              <a:gd name="connsiteX7-351" fmla="*/ 1371521 w 1677296"/>
              <a:gd name="connsiteY7-352" fmla="*/ 154877 h 1877032"/>
              <a:gd name="connsiteX8-353" fmla="*/ 873681 w 1677296"/>
              <a:gd name="connsiteY8-354" fmla="*/ 21205 h 1877032"/>
              <a:gd name="connsiteX9-355" fmla="*/ 394949 w 1677296"/>
              <a:gd name="connsiteY9-356" fmla="*/ 534641 h 1877032"/>
              <a:gd name="connsiteX0-357" fmla="*/ 394949 w 1677298"/>
              <a:gd name="connsiteY0-358" fmla="*/ 534641 h 1877032"/>
              <a:gd name="connsiteX1-359" fmla="*/ 34597 w 1677298"/>
              <a:gd name="connsiteY1-360" fmla="*/ 940200 h 1877032"/>
              <a:gd name="connsiteX2-361" fmla="*/ 54054 w 1677298"/>
              <a:gd name="connsiteY2-362" fmla="*/ 1728260 h 1877032"/>
              <a:gd name="connsiteX3-363" fmla="*/ 385069 w 1677298"/>
              <a:gd name="connsiteY3-364" fmla="*/ 1877032 h 1877032"/>
              <a:gd name="connsiteX4-365" fmla="*/ 1612334 w 1677298"/>
              <a:gd name="connsiteY4-366" fmla="*/ 1840637 h 1877032"/>
              <a:gd name="connsiteX5-367" fmla="*/ 1555348 w 1677298"/>
              <a:gd name="connsiteY5-368" fmla="*/ 1257671 h 1877032"/>
              <a:gd name="connsiteX6-369" fmla="*/ 1503107 w 1677298"/>
              <a:gd name="connsiteY6-370" fmla="*/ 672856 h 1877032"/>
              <a:gd name="connsiteX7-371" fmla="*/ 1371521 w 1677298"/>
              <a:gd name="connsiteY7-372" fmla="*/ 154877 h 1877032"/>
              <a:gd name="connsiteX8-373" fmla="*/ 873681 w 1677298"/>
              <a:gd name="connsiteY8-374" fmla="*/ 21205 h 1877032"/>
              <a:gd name="connsiteX9-375" fmla="*/ 394949 w 1677298"/>
              <a:gd name="connsiteY9-376" fmla="*/ 534641 h 1877032"/>
              <a:gd name="connsiteX0-377" fmla="*/ 394949 w 1677296"/>
              <a:gd name="connsiteY0-378" fmla="*/ 534641 h 1904936"/>
              <a:gd name="connsiteX1-379" fmla="*/ 34597 w 1677296"/>
              <a:gd name="connsiteY1-380" fmla="*/ 940200 h 1904936"/>
              <a:gd name="connsiteX2-381" fmla="*/ 54054 w 1677296"/>
              <a:gd name="connsiteY2-382" fmla="*/ 1728260 h 1904936"/>
              <a:gd name="connsiteX3-383" fmla="*/ 385069 w 1677296"/>
              <a:gd name="connsiteY3-384" fmla="*/ 1877032 h 1904936"/>
              <a:gd name="connsiteX4-385" fmla="*/ 1612334 w 1677296"/>
              <a:gd name="connsiteY4-386" fmla="*/ 1840637 h 1904936"/>
              <a:gd name="connsiteX5-387" fmla="*/ 1555348 w 1677296"/>
              <a:gd name="connsiteY5-388" fmla="*/ 1257671 h 1904936"/>
              <a:gd name="connsiteX6-389" fmla="*/ 1503107 w 1677296"/>
              <a:gd name="connsiteY6-390" fmla="*/ 672856 h 1904936"/>
              <a:gd name="connsiteX7-391" fmla="*/ 1371521 w 1677296"/>
              <a:gd name="connsiteY7-392" fmla="*/ 154877 h 1904936"/>
              <a:gd name="connsiteX8-393" fmla="*/ 873681 w 1677296"/>
              <a:gd name="connsiteY8-394" fmla="*/ 21205 h 1904936"/>
              <a:gd name="connsiteX9-395" fmla="*/ 394949 w 1677296"/>
              <a:gd name="connsiteY9-396" fmla="*/ 534641 h 1904936"/>
              <a:gd name="connsiteX0-397" fmla="*/ 461539 w 1743887"/>
              <a:gd name="connsiteY0-398" fmla="*/ 534641 h 1904936"/>
              <a:gd name="connsiteX1-399" fmla="*/ 101187 w 1743887"/>
              <a:gd name="connsiteY1-400" fmla="*/ 940200 h 1904936"/>
              <a:gd name="connsiteX2-401" fmla="*/ 22840 w 1743887"/>
              <a:gd name="connsiteY2-402" fmla="*/ 1737812 h 1904936"/>
              <a:gd name="connsiteX3-403" fmla="*/ 451659 w 1743887"/>
              <a:gd name="connsiteY3-404" fmla="*/ 1877032 h 1904936"/>
              <a:gd name="connsiteX4-405" fmla="*/ 1678924 w 1743887"/>
              <a:gd name="connsiteY4-406" fmla="*/ 1840637 h 1904936"/>
              <a:gd name="connsiteX5-407" fmla="*/ 1621938 w 1743887"/>
              <a:gd name="connsiteY5-408" fmla="*/ 1257671 h 1904936"/>
              <a:gd name="connsiteX6-409" fmla="*/ 1569697 w 1743887"/>
              <a:gd name="connsiteY6-410" fmla="*/ 672856 h 1904936"/>
              <a:gd name="connsiteX7-411" fmla="*/ 1438111 w 1743887"/>
              <a:gd name="connsiteY7-412" fmla="*/ 154877 h 1904936"/>
              <a:gd name="connsiteX8-413" fmla="*/ 940271 w 1743887"/>
              <a:gd name="connsiteY8-414" fmla="*/ 21205 h 1904936"/>
              <a:gd name="connsiteX9-415" fmla="*/ 461539 w 1743887"/>
              <a:gd name="connsiteY9-416" fmla="*/ 534641 h 1904936"/>
              <a:gd name="connsiteX0-417" fmla="*/ 452050 w 1756359"/>
              <a:gd name="connsiteY0-418" fmla="*/ 534641 h 1891359"/>
              <a:gd name="connsiteX1-419" fmla="*/ 91698 w 1756359"/>
              <a:gd name="connsiteY1-420" fmla="*/ 940200 h 1891359"/>
              <a:gd name="connsiteX2-421" fmla="*/ 13351 w 1756359"/>
              <a:gd name="connsiteY2-422" fmla="*/ 1737812 h 1891359"/>
              <a:gd name="connsiteX3-423" fmla="*/ 309435 w 1756359"/>
              <a:gd name="connsiteY3-424" fmla="*/ 1891359 h 1891359"/>
              <a:gd name="connsiteX4-425" fmla="*/ 1669435 w 1756359"/>
              <a:gd name="connsiteY4-426" fmla="*/ 1840637 h 1891359"/>
              <a:gd name="connsiteX5-427" fmla="*/ 1612449 w 1756359"/>
              <a:gd name="connsiteY5-428" fmla="*/ 1257671 h 1891359"/>
              <a:gd name="connsiteX6-429" fmla="*/ 1560208 w 1756359"/>
              <a:gd name="connsiteY6-430" fmla="*/ 672856 h 1891359"/>
              <a:gd name="connsiteX7-431" fmla="*/ 1428622 w 1756359"/>
              <a:gd name="connsiteY7-432" fmla="*/ 154877 h 1891359"/>
              <a:gd name="connsiteX8-433" fmla="*/ 930782 w 1756359"/>
              <a:gd name="connsiteY8-434" fmla="*/ 21205 h 1891359"/>
              <a:gd name="connsiteX9-435" fmla="*/ 452050 w 1756359"/>
              <a:gd name="connsiteY9-436" fmla="*/ 534641 h 1891359"/>
              <a:gd name="connsiteX0-437" fmla="*/ 452050 w 1756257"/>
              <a:gd name="connsiteY0-438" fmla="*/ 534641 h 1891359"/>
              <a:gd name="connsiteX1-439" fmla="*/ 91698 w 1756257"/>
              <a:gd name="connsiteY1-440" fmla="*/ 940200 h 1891359"/>
              <a:gd name="connsiteX2-441" fmla="*/ 13351 w 1756257"/>
              <a:gd name="connsiteY2-442" fmla="*/ 1737812 h 1891359"/>
              <a:gd name="connsiteX3-443" fmla="*/ 309435 w 1756257"/>
              <a:gd name="connsiteY3-444" fmla="*/ 1891359 h 1891359"/>
              <a:gd name="connsiteX4-445" fmla="*/ 1669435 w 1756257"/>
              <a:gd name="connsiteY4-446" fmla="*/ 1840637 h 1891359"/>
              <a:gd name="connsiteX5-447" fmla="*/ 1612449 w 1756257"/>
              <a:gd name="connsiteY5-448" fmla="*/ 1257671 h 1891359"/>
              <a:gd name="connsiteX6-449" fmla="*/ 1563496 w 1756257"/>
              <a:gd name="connsiteY6-450" fmla="*/ 959631 h 1891359"/>
              <a:gd name="connsiteX7-451" fmla="*/ 1560208 w 1756257"/>
              <a:gd name="connsiteY7-452" fmla="*/ 672856 h 1891359"/>
              <a:gd name="connsiteX8-453" fmla="*/ 1428622 w 1756257"/>
              <a:gd name="connsiteY8-454" fmla="*/ 154877 h 1891359"/>
              <a:gd name="connsiteX9-455" fmla="*/ 930782 w 1756257"/>
              <a:gd name="connsiteY9-456" fmla="*/ 21205 h 1891359"/>
              <a:gd name="connsiteX10" fmla="*/ 452050 w 1756257"/>
              <a:gd name="connsiteY10" fmla="*/ 534641 h 1891359"/>
              <a:gd name="connsiteX0-457" fmla="*/ 452050 w 1764590"/>
              <a:gd name="connsiteY0-458" fmla="*/ 534641 h 1891359"/>
              <a:gd name="connsiteX1-459" fmla="*/ 91698 w 1764590"/>
              <a:gd name="connsiteY1-460" fmla="*/ 940200 h 1891359"/>
              <a:gd name="connsiteX2-461" fmla="*/ 13351 w 1764590"/>
              <a:gd name="connsiteY2-462" fmla="*/ 1737812 h 1891359"/>
              <a:gd name="connsiteX3-463" fmla="*/ 309435 w 1764590"/>
              <a:gd name="connsiteY3-464" fmla="*/ 1891359 h 1891359"/>
              <a:gd name="connsiteX4-465" fmla="*/ 1669435 w 1764590"/>
              <a:gd name="connsiteY4-466" fmla="*/ 1840637 h 1891359"/>
              <a:gd name="connsiteX5-467" fmla="*/ 1612449 w 1764590"/>
              <a:gd name="connsiteY5-468" fmla="*/ 1257671 h 1891359"/>
              <a:gd name="connsiteX6-469" fmla="*/ 1309780 w 1764590"/>
              <a:gd name="connsiteY6-470" fmla="*/ 1046341 h 1891359"/>
              <a:gd name="connsiteX7-471" fmla="*/ 1560208 w 1764590"/>
              <a:gd name="connsiteY7-472" fmla="*/ 672856 h 1891359"/>
              <a:gd name="connsiteX8-473" fmla="*/ 1428622 w 1764590"/>
              <a:gd name="connsiteY8-474" fmla="*/ 154877 h 1891359"/>
              <a:gd name="connsiteX9-475" fmla="*/ 930782 w 1764590"/>
              <a:gd name="connsiteY9-476" fmla="*/ 21205 h 1891359"/>
              <a:gd name="connsiteX10-477" fmla="*/ 452050 w 1764590"/>
              <a:gd name="connsiteY10-478" fmla="*/ 534641 h 1891359"/>
              <a:gd name="connsiteX0-479" fmla="*/ 452050 w 1764592"/>
              <a:gd name="connsiteY0-480" fmla="*/ 534641 h 1891359"/>
              <a:gd name="connsiteX1-481" fmla="*/ 91698 w 1764592"/>
              <a:gd name="connsiteY1-482" fmla="*/ 940200 h 1891359"/>
              <a:gd name="connsiteX2-483" fmla="*/ 13351 w 1764592"/>
              <a:gd name="connsiteY2-484" fmla="*/ 1737812 h 1891359"/>
              <a:gd name="connsiteX3-485" fmla="*/ 309435 w 1764592"/>
              <a:gd name="connsiteY3-486" fmla="*/ 1891359 h 1891359"/>
              <a:gd name="connsiteX4-487" fmla="*/ 1669435 w 1764592"/>
              <a:gd name="connsiteY4-488" fmla="*/ 1840637 h 1891359"/>
              <a:gd name="connsiteX5-489" fmla="*/ 1612449 w 1764592"/>
              <a:gd name="connsiteY5-490" fmla="*/ 1257671 h 1891359"/>
              <a:gd name="connsiteX6-491" fmla="*/ 1309780 w 1764592"/>
              <a:gd name="connsiteY6-492" fmla="*/ 1046341 h 1891359"/>
              <a:gd name="connsiteX7-493" fmla="*/ 1560208 w 1764592"/>
              <a:gd name="connsiteY7-494" fmla="*/ 672856 h 1891359"/>
              <a:gd name="connsiteX8-495" fmla="*/ 1428622 w 1764592"/>
              <a:gd name="connsiteY8-496" fmla="*/ 154877 h 1891359"/>
              <a:gd name="connsiteX9-497" fmla="*/ 930782 w 1764592"/>
              <a:gd name="connsiteY9-498" fmla="*/ 21205 h 1891359"/>
              <a:gd name="connsiteX10-499" fmla="*/ 452050 w 1764592"/>
              <a:gd name="connsiteY10-500" fmla="*/ 534641 h 1891359"/>
              <a:gd name="connsiteX0-501" fmla="*/ 452050 w 1764590"/>
              <a:gd name="connsiteY0-502" fmla="*/ 534641 h 1891359"/>
              <a:gd name="connsiteX1-503" fmla="*/ 91698 w 1764590"/>
              <a:gd name="connsiteY1-504" fmla="*/ 940200 h 1891359"/>
              <a:gd name="connsiteX2-505" fmla="*/ 13351 w 1764590"/>
              <a:gd name="connsiteY2-506" fmla="*/ 1737812 h 1891359"/>
              <a:gd name="connsiteX3-507" fmla="*/ 309435 w 1764590"/>
              <a:gd name="connsiteY3-508" fmla="*/ 1891359 h 1891359"/>
              <a:gd name="connsiteX4-509" fmla="*/ 1669435 w 1764590"/>
              <a:gd name="connsiteY4-510" fmla="*/ 1840637 h 1891359"/>
              <a:gd name="connsiteX5-511" fmla="*/ 1612449 w 1764590"/>
              <a:gd name="connsiteY5-512" fmla="*/ 1257671 h 1891359"/>
              <a:gd name="connsiteX6-513" fmla="*/ 1309780 w 1764590"/>
              <a:gd name="connsiteY6-514" fmla="*/ 1046341 h 1891359"/>
              <a:gd name="connsiteX7-515" fmla="*/ 1560208 w 1764590"/>
              <a:gd name="connsiteY7-516" fmla="*/ 672856 h 1891359"/>
              <a:gd name="connsiteX8-517" fmla="*/ 1428622 w 1764590"/>
              <a:gd name="connsiteY8-518" fmla="*/ 154877 h 1891359"/>
              <a:gd name="connsiteX9-519" fmla="*/ 930782 w 1764590"/>
              <a:gd name="connsiteY9-520" fmla="*/ 21205 h 1891359"/>
              <a:gd name="connsiteX10-521" fmla="*/ 452050 w 1764590"/>
              <a:gd name="connsiteY10-522" fmla="*/ 534641 h 1891359"/>
              <a:gd name="connsiteX0-523" fmla="*/ 452050 w 1792731"/>
              <a:gd name="connsiteY0-524" fmla="*/ 534641 h 1891359"/>
              <a:gd name="connsiteX1-525" fmla="*/ 91698 w 1792731"/>
              <a:gd name="connsiteY1-526" fmla="*/ 940200 h 1891359"/>
              <a:gd name="connsiteX2-527" fmla="*/ 13351 w 1792731"/>
              <a:gd name="connsiteY2-528" fmla="*/ 1737812 h 1891359"/>
              <a:gd name="connsiteX3-529" fmla="*/ 309435 w 1792731"/>
              <a:gd name="connsiteY3-530" fmla="*/ 1891359 h 1891359"/>
              <a:gd name="connsiteX4-531" fmla="*/ 1669435 w 1792731"/>
              <a:gd name="connsiteY4-532" fmla="*/ 1840637 h 1891359"/>
              <a:gd name="connsiteX5-533" fmla="*/ 1688563 w 1792731"/>
              <a:gd name="connsiteY5-534" fmla="*/ 1292355 h 1891359"/>
              <a:gd name="connsiteX6-535" fmla="*/ 1309780 w 1792731"/>
              <a:gd name="connsiteY6-536" fmla="*/ 1046341 h 1891359"/>
              <a:gd name="connsiteX7-537" fmla="*/ 1560208 w 1792731"/>
              <a:gd name="connsiteY7-538" fmla="*/ 672856 h 1891359"/>
              <a:gd name="connsiteX8-539" fmla="*/ 1428622 w 1792731"/>
              <a:gd name="connsiteY8-540" fmla="*/ 154877 h 1891359"/>
              <a:gd name="connsiteX9-541" fmla="*/ 930782 w 1792731"/>
              <a:gd name="connsiteY9-542" fmla="*/ 21205 h 1891359"/>
              <a:gd name="connsiteX10-543" fmla="*/ 452050 w 1792731"/>
              <a:gd name="connsiteY10-544" fmla="*/ 534641 h 1891359"/>
              <a:gd name="connsiteX0-545" fmla="*/ 452050 w 1814809"/>
              <a:gd name="connsiteY0-546" fmla="*/ 534641 h 1891359"/>
              <a:gd name="connsiteX1-547" fmla="*/ 91698 w 1814809"/>
              <a:gd name="connsiteY1-548" fmla="*/ 940200 h 1891359"/>
              <a:gd name="connsiteX2-549" fmla="*/ 13351 w 1814809"/>
              <a:gd name="connsiteY2-550" fmla="*/ 1737812 h 1891359"/>
              <a:gd name="connsiteX3-551" fmla="*/ 309435 w 1814809"/>
              <a:gd name="connsiteY3-552" fmla="*/ 1891359 h 1891359"/>
              <a:gd name="connsiteX4-553" fmla="*/ 1669435 w 1814809"/>
              <a:gd name="connsiteY4-554" fmla="*/ 1840637 h 1891359"/>
              <a:gd name="connsiteX5-555" fmla="*/ 1688563 w 1814809"/>
              <a:gd name="connsiteY5-556" fmla="*/ 1292355 h 1891359"/>
              <a:gd name="connsiteX6-557" fmla="*/ 1309780 w 1814809"/>
              <a:gd name="connsiteY6-558" fmla="*/ 1046341 h 1891359"/>
              <a:gd name="connsiteX7-559" fmla="*/ 1560208 w 1814809"/>
              <a:gd name="connsiteY7-560" fmla="*/ 672856 h 1891359"/>
              <a:gd name="connsiteX8-561" fmla="*/ 1428622 w 1814809"/>
              <a:gd name="connsiteY8-562" fmla="*/ 154877 h 1891359"/>
              <a:gd name="connsiteX9-563" fmla="*/ 930782 w 1814809"/>
              <a:gd name="connsiteY9-564" fmla="*/ 21205 h 1891359"/>
              <a:gd name="connsiteX10-565" fmla="*/ 452050 w 1814809"/>
              <a:gd name="connsiteY10-566" fmla="*/ 534641 h 1891359"/>
              <a:gd name="connsiteX0-567" fmla="*/ 452050 w 1814809"/>
              <a:gd name="connsiteY0-568" fmla="*/ 534641 h 1891359"/>
              <a:gd name="connsiteX1-569" fmla="*/ 91698 w 1814809"/>
              <a:gd name="connsiteY1-570" fmla="*/ 940200 h 1891359"/>
              <a:gd name="connsiteX2-571" fmla="*/ 13351 w 1814809"/>
              <a:gd name="connsiteY2-572" fmla="*/ 1737812 h 1891359"/>
              <a:gd name="connsiteX3-573" fmla="*/ 309435 w 1814809"/>
              <a:gd name="connsiteY3-574" fmla="*/ 1891359 h 1891359"/>
              <a:gd name="connsiteX4-575" fmla="*/ 1669435 w 1814809"/>
              <a:gd name="connsiteY4-576" fmla="*/ 1840637 h 1891359"/>
              <a:gd name="connsiteX5-577" fmla="*/ 1688563 w 1814809"/>
              <a:gd name="connsiteY5-578" fmla="*/ 1292355 h 1891359"/>
              <a:gd name="connsiteX6-579" fmla="*/ 1309780 w 1814809"/>
              <a:gd name="connsiteY6-580" fmla="*/ 1046341 h 1891359"/>
              <a:gd name="connsiteX7-581" fmla="*/ 1619996 w 1814809"/>
              <a:gd name="connsiteY7-582" fmla="*/ 526399 h 1891359"/>
              <a:gd name="connsiteX8-583" fmla="*/ 1428622 w 1814809"/>
              <a:gd name="connsiteY8-584" fmla="*/ 154877 h 1891359"/>
              <a:gd name="connsiteX9-585" fmla="*/ 930782 w 1814809"/>
              <a:gd name="connsiteY9-586" fmla="*/ 21205 h 1891359"/>
              <a:gd name="connsiteX10-587" fmla="*/ 452050 w 1814809"/>
              <a:gd name="connsiteY10-588" fmla="*/ 534641 h 1891359"/>
              <a:gd name="connsiteX0-589" fmla="*/ 452050 w 1814809"/>
              <a:gd name="connsiteY0-590" fmla="*/ 542872 h 1899590"/>
              <a:gd name="connsiteX1-591" fmla="*/ 91698 w 1814809"/>
              <a:gd name="connsiteY1-592" fmla="*/ 948431 h 1899590"/>
              <a:gd name="connsiteX2-593" fmla="*/ 13351 w 1814809"/>
              <a:gd name="connsiteY2-594" fmla="*/ 1746043 h 1899590"/>
              <a:gd name="connsiteX3-595" fmla="*/ 309435 w 1814809"/>
              <a:gd name="connsiteY3-596" fmla="*/ 1899590 h 1899590"/>
              <a:gd name="connsiteX4-597" fmla="*/ 1669435 w 1814809"/>
              <a:gd name="connsiteY4-598" fmla="*/ 1848868 h 1899590"/>
              <a:gd name="connsiteX5-599" fmla="*/ 1688563 w 1814809"/>
              <a:gd name="connsiteY5-600" fmla="*/ 1300586 h 1899590"/>
              <a:gd name="connsiteX6-601" fmla="*/ 1309780 w 1814809"/>
              <a:gd name="connsiteY6-602" fmla="*/ 1054572 h 1899590"/>
              <a:gd name="connsiteX7-603" fmla="*/ 1619996 w 1814809"/>
              <a:gd name="connsiteY7-604" fmla="*/ 534630 h 1899590"/>
              <a:gd name="connsiteX8-605" fmla="*/ 1488411 w 1814809"/>
              <a:gd name="connsiteY8-606" fmla="*/ 129049 h 1899590"/>
              <a:gd name="connsiteX9-607" fmla="*/ 930782 w 1814809"/>
              <a:gd name="connsiteY9-608" fmla="*/ 29436 h 1899590"/>
              <a:gd name="connsiteX10-609" fmla="*/ 452050 w 1814809"/>
              <a:gd name="connsiteY10-610" fmla="*/ 542872 h 1899590"/>
              <a:gd name="connsiteX0-611" fmla="*/ 452050 w 1814809"/>
              <a:gd name="connsiteY0-612" fmla="*/ 540513 h 1897231"/>
              <a:gd name="connsiteX1-613" fmla="*/ 91698 w 1814809"/>
              <a:gd name="connsiteY1-614" fmla="*/ 946072 h 1897231"/>
              <a:gd name="connsiteX2-615" fmla="*/ 13351 w 1814809"/>
              <a:gd name="connsiteY2-616" fmla="*/ 1743684 h 1897231"/>
              <a:gd name="connsiteX3-617" fmla="*/ 309435 w 1814809"/>
              <a:gd name="connsiteY3-618" fmla="*/ 1897231 h 1897231"/>
              <a:gd name="connsiteX4-619" fmla="*/ 1669435 w 1814809"/>
              <a:gd name="connsiteY4-620" fmla="*/ 1846509 h 1897231"/>
              <a:gd name="connsiteX5-621" fmla="*/ 1688563 w 1814809"/>
              <a:gd name="connsiteY5-622" fmla="*/ 1298227 h 1897231"/>
              <a:gd name="connsiteX6-623" fmla="*/ 1309780 w 1814809"/>
              <a:gd name="connsiteY6-624" fmla="*/ 1052213 h 1897231"/>
              <a:gd name="connsiteX7-625" fmla="*/ 1619996 w 1814809"/>
              <a:gd name="connsiteY7-626" fmla="*/ 532271 h 1897231"/>
              <a:gd name="connsiteX8-627" fmla="*/ 1488411 w 1814809"/>
              <a:gd name="connsiteY8-628" fmla="*/ 126690 h 1897231"/>
              <a:gd name="connsiteX9-629" fmla="*/ 930782 w 1814809"/>
              <a:gd name="connsiteY9-630" fmla="*/ 27077 h 1897231"/>
              <a:gd name="connsiteX10-631" fmla="*/ 452050 w 1814809"/>
              <a:gd name="connsiteY10-632" fmla="*/ 540513 h 1897231"/>
              <a:gd name="connsiteX0-633" fmla="*/ 452050 w 1814809"/>
              <a:gd name="connsiteY0-634" fmla="*/ 540513 h 1897231"/>
              <a:gd name="connsiteX1-635" fmla="*/ 91698 w 1814809"/>
              <a:gd name="connsiteY1-636" fmla="*/ 946072 h 1897231"/>
              <a:gd name="connsiteX2-637" fmla="*/ 13351 w 1814809"/>
              <a:gd name="connsiteY2-638" fmla="*/ 1743684 h 1897231"/>
              <a:gd name="connsiteX3-639" fmla="*/ 309435 w 1814809"/>
              <a:gd name="connsiteY3-640" fmla="*/ 1897231 h 1897231"/>
              <a:gd name="connsiteX4-641" fmla="*/ 1669435 w 1814809"/>
              <a:gd name="connsiteY4-642" fmla="*/ 1846509 h 1897231"/>
              <a:gd name="connsiteX5-643" fmla="*/ 1688563 w 1814809"/>
              <a:gd name="connsiteY5-644" fmla="*/ 1298227 h 1897231"/>
              <a:gd name="connsiteX6-645" fmla="*/ 1309780 w 1814809"/>
              <a:gd name="connsiteY6-646" fmla="*/ 1052213 h 1897231"/>
              <a:gd name="connsiteX7-647" fmla="*/ 1619996 w 1814809"/>
              <a:gd name="connsiteY7-648" fmla="*/ 532271 h 1897231"/>
              <a:gd name="connsiteX8-649" fmla="*/ 1488411 w 1814809"/>
              <a:gd name="connsiteY8-650" fmla="*/ 126690 h 1897231"/>
              <a:gd name="connsiteX9-651" fmla="*/ 930782 w 1814809"/>
              <a:gd name="connsiteY9-652" fmla="*/ 27077 h 1897231"/>
              <a:gd name="connsiteX10-653" fmla="*/ 452050 w 1814809"/>
              <a:gd name="connsiteY10-654" fmla="*/ 540513 h 1897231"/>
              <a:gd name="connsiteX0-655" fmla="*/ 551784 w 1934789"/>
              <a:gd name="connsiteY0-656" fmla="*/ 540513 h 1886326"/>
              <a:gd name="connsiteX1-657" fmla="*/ 191432 w 1934789"/>
              <a:gd name="connsiteY1-658" fmla="*/ 946072 h 1886326"/>
              <a:gd name="connsiteX2-659" fmla="*/ 113085 w 1934789"/>
              <a:gd name="connsiteY2-660" fmla="*/ 1743684 h 1886326"/>
              <a:gd name="connsiteX3-661" fmla="*/ 1769169 w 1934789"/>
              <a:gd name="connsiteY3-662" fmla="*/ 1846509 h 1886326"/>
              <a:gd name="connsiteX4-663" fmla="*/ 1788297 w 1934789"/>
              <a:gd name="connsiteY4-664" fmla="*/ 1298227 h 1886326"/>
              <a:gd name="connsiteX5-665" fmla="*/ 1409514 w 1934789"/>
              <a:gd name="connsiteY5-666" fmla="*/ 1052213 h 1886326"/>
              <a:gd name="connsiteX6-667" fmla="*/ 1719730 w 1934789"/>
              <a:gd name="connsiteY6-668" fmla="*/ 532271 h 1886326"/>
              <a:gd name="connsiteX7-669" fmla="*/ 1588145 w 1934789"/>
              <a:gd name="connsiteY7-670" fmla="*/ 126690 h 1886326"/>
              <a:gd name="connsiteX8-671" fmla="*/ 1030516 w 1934789"/>
              <a:gd name="connsiteY8-672" fmla="*/ 27077 h 1886326"/>
              <a:gd name="connsiteX9-673" fmla="*/ 551784 w 1934789"/>
              <a:gd name="connsiteY9-674" fmla="*/ 540513 h 1886326"/>
              <a:gd name="connsiteX0-675" fmla="*/ 551784 w 1900403"/>
              <a:gd name="connsiteY0-676" fmla="*/ 540513 h 1886326"/>
              <a:gd name="connsiteX1-677" fmla="*/ 191432 w 1900403"/>
              <a:gd name="connsiteY1-678" fmla="*/ 946072 h 1886326"/>
              <a:gd name="connsiteX2-679" fmla="*/ 113085 w 1900403"/>
              <a:gd name="connsiteY2-680" fmla="*/ 1743684 h 1886326"/>
              <a:gd name="connsiteX3-681" fmla="*/ 1769169 w 1900403"/>
              <a:gd name="connsiteY3-682" fmla="*/ 1846509 h 1886326"/>
              <a:gd name="connsiteX4-683" fmla="*/ 1788297 w 1900403"/>
              <a:gd name="connsiteY4-684" fmla="*/ 1298227 h 1886326"/>
              <a:gd name="connsiteX5-685" fmla="*/ 1719730 w 1900403"/>
              <a:gd name="connsiteY5-686" fmla="*/ 532271 h 1886326"/>
              <a:gd name="connsiteX6-687" fmla="*/ 1588145 w 1900403"/>
              <a:gd name="connsiteY6-688" fmla="*/ 126690 h 1886326"/>
              <a:gd name="connsiteX7-689" fmla="*/ 1030516 w 1900403"/>
              <a:gd name="connsiteY7-690" fmla="*/ 27077 h 1886326"/>
              <a:gd name="connsiteX8-691" fmla="*/ 551784 w 1900403"/>
              <a:gd name="connsiteY8-692" fmla="*/ 540513 h 1886326"/>
              <a:gd name="connsiteX0-693" fmla="*/ 551784 w 2140248"/>
              <a:gd name="connsiteY0-694" fmla="*/ 540513 h 1886326"/>
              <a:gd name="connsiteX1-695" fmla="*/ 191432 w 2140248"/>
              <a:gd name="connsiteY1-696" fmla="*/ 946072 h 1886326"/>
              <a:gd name="connsiteX2-697" fmla="*/ 113085 w 2140248"/>
              <a:gd name="connsiteY2-698" fmla="*/ 1743684 h 1886326"/>
              <a:gd name="connsiteX3-699" fmla="*/ 1769169 w 2140248"/>
              <a:gd name="connsiteY3-700" fmla="*/ 1846509 h 1886326"/>
              <a:gd name="connsiteX4-701" fmla="*/ 1788297 w 2140248"/>
              <a:gd name="connsiteY4-702" fmla="*/ 1298227 h 1886326"/>
              <a:gd name="connsiteX5-703" fmla="*/ 2137828 w 2140248"/>
              <a:gd name="connsiteY5-704" fmla="*/ 516390 h 1886326"/>
              <a:gd name="connsiteX6-705" fmla="*/ 1588145 w 2140248"/>
              <a:gd name="connsiteY6-706" fmla="*/ 126690 h 1886326"/>
              <a:gd name="connsiteX7-707" fmla="*/ 1030516 w 2140248"/>
              <a:gd name="connsiteY7-708" fmla="*/ 27077 h 1886326"/>
              <a:gd name="connsiteX8-709" fmla="*/ 551784 w 2140248"/>
              <a:gd name="connsiteY8-710" fmla="*/ 540513 h 1886326"/>
              <a:gd name="connsiteX0-711" fmla="*/ 839 w 2332590"/>
              <a:gd name="connsiteY0-712" fmla="*/ 234577 h 1866234"/>
              <a:gd name="connsiteX1-713" fmla="*/ 383774 w 2332590"/>
              <a:gd name="connsiteY1-714" fmla="*/ 925980 h 1866234"/>
              <a:gd name="connsiteX2-715" fmla="*/ 305427 w 2332590"/>
              <a:gd name="connsiteY2-716" fmla="*/ 1723592 h 1866234"/>
              <a:gd name="connsiteX3-717" fmla="*/ 1961511 w 2332590"/>
              <a:gd name="connsiteY3-718" fmla="*/ 1826417 h 1866234"/>
              <a:gd name="connsiteX4-719" fmla="*/ 1980639 w 2332590"/>
              <a:gd name="connsiteY4-720" fmla="*/ 1278135 h 1866234"/>
              <a:gd name="connsiteX5-721" fmla="*/ 2330170 w 2332590"/>
              <a:gd name="connsiteY5-722" fmla="*/ 496298 h 1866234"/>
              <a:gd name="connsiteX6-723" fmla="*/ 1780487 w 2332590"/>
              <a:gd name="connsiteY6-724" fmla="*/ 106598 h 1866234"/>
              <a:gd name="connsiteX7-725" fmla="*/ 1222858 w 2332590"/>
              <a:gd name="connsiteY7-726" fmla="*/ 6985 h 1866234"/>
              <a:gd name="connsiteX8-727" fmla="*/ 839 w 2332590"/>
              <a:gd name="connsiteY8-728" fmla="*/ 234577 h 1866234"/>
              <a:gd name="connsiteX0-729" fmla="*/ 169859 w 2501610"/>
              <a:gd name="connsiteY0-730" fmla="*/ 234577 h 1866234"/>
              <a:gd name="connsiteX1-731" fmla="*/ 41784 w 2501610"/>
              <a:gd name="connsiteY1-732" fmla="*/ 925980 h 1866234"/>
              <a:gd name="connsiteX2-733" fmla="*/ 474447 w 2501610"/>
              <a:gd name="connsiteY2-734" fmla="*/ 1723592 h 1866234"/>
              <a:gd name="connsiteX3-735" fmla="*/ 2130531 w 2501610"/>
              <a:gd name="connsiteY3-736" fmla="*/ 1826417 h 1866234"/>
              <a:gd name="connsiteX4-737" fmla="*/ 2149659 w 2501610"/>
              <a:gd name="connsiteY4-738" fmla="*/ 1278135 h 1866234"/>
              <a:gd name="connsiteX5-739" fmla="*/ 2499190 w 2501610"/>
              <a:gd name="connsiteY5-740" fmla="*/ 496298 h 1866234"/>
              <a:gd name="connsiteX6-741" fmla="*/ 1949507 w 2501610"/>
              <a:gd name="connsiteY6-742" fmla="*/ 106598 h 1866234"/>
              <a:gd name="connsiteX7-743" fmla="*/ 1391878 w 2501610"/>
              <a:gd name="connsiteY7-744" fmla="*/ 6985 h 1866234"/>
              <a:gd name="connsiteX8-745" fmla="*/ 169859 w 2501610"/>
              <a:gd name="connsiteY8-746" fmla="*/ 234577 h 1866234"/>
              <a:gd name="connsiteX0-747" fmla="*/ 169859 w 2521114"/>
              <a:gd name="connsiteY0-748" fmla="*/ 234577 h 1866234"/>
              <a:gd name="connsiteX1-749" fmla="*/ 41784 w 2521114"/>
              <a:gd name="connsiteY1-750" fmla="*/ 925980 h 1866234"/>
              <a:gd name="connsiteX2-751" fmla="*/ 474447 w 2521114"/>
              <a:gd name="connsiteY2-752" fmla="*/ 1723592 h 1866234"/>
              <a:gd name="connsiteX3-753" fmla="*/ 2130531 w 2521114"/>
              <a:gd name="connsiteY3-754" fmla="*/ 1826417 h 1866234"/>
              <a:gd name="connsiteX4-755" fmla="*/ 2149659 w 2521114"/>
              <a:gd name="connsiteY4-756" fmla="*/ 1278135 h 1866234"/>
              <a:gd name="connsiteX5-757" fmla="*/ 2386606 w 2521114"/>
              <a:gd name="connsiteY5-758" fmla="*/ 1096675 h 1866234"/>
              <a:gd name="connsiteX6-759" fmla="*/ 2499190 w 2521114"/>
              <a:gd name="connsiteY6-760" fmla="*/ 496298 h 1866234"/>
              <a:gd name="connsiteX7-761" fmla="*/ 1949507 w 2521114"/>
              <a:gd name="connsiteY7-762" fmla="*/ 106598 h 1866234"/>
              <a:gd name="connsiteX8-763" fmla="*/ 1391878 w 2521114"/>
              <a:gd name="connsiteY8-764" fmla="*/ 6985 h 1866234"/>
              <a:gd name="connsiteX9-765" fmla="*/ 169859 w 2521114"/>
              <a:gd name="connsiteY9-766" fmla="*/ 234577 h 1866234"/>
              <a:gd name="connsiteX0-767" fmla="*/ 76021 w 2427276"/>
              <a:gd name="connsiteY0-768" fmla="*/ 234577 h 1866880"/>
              <a:gd name="connsiteX1-769" fmla="*/ 156994 w 2427276"/>
              <a:gd name="connsiteY1-770" fmla="*/ 910100 h 1866880"/>
              <a:gd name="connsiteX2-771" fmla="*/ 380609 w 2427276"/>
              <a:gd name="connsiteY2-772" fmla="*/ 1723592 h 1866880"/>
              <a:gd name="connsiteX3-773" fmla="*/ 2036693 w 2427276"/>
              <a:gd name="connsiteY3-774" fmla="*/ 1826417 h 1866880"/>
              <a:gd name="connsiteX4-775" fmla="*/ 2055821 w 2427276"/>
              <a:gd name="connsiteY4-776" fmla="*/ 1278135 h 1866880"/>
              <a:gd name="connsiteX5-777" fmla="*/ 2292768 w 2427276"/>
              <a:gd name="connsiteY5-778" fmla="*/ 1096675 h 1866880"/>
              <a:gd name="connsiteX6-779" fmla="*/ 2405352 w 2427276"/>
              <a:gd name="connsiteY6-780" fmla="*/ 496298 h 1866880"/>
              <a:gd name="connsiteX7-781" fmla="*/ 1855669 w 2427276"/>
              <a:gd name="connsiteY7-782" fmla="*/ 106598 h 1866880"/>
              <a:gd name="connsiteX8-783" fmla="*/ 1298040 w 2427276"/>
              <a:gd name="connsiteY8-784" fmla="*/ 6985 h 1866880"/>
              <a:gd name="connsiteX9-785" fmla="*/ 76021 w 2427276"/>
              <a:gd name="connsiteY9-786" fmla="*/ 234577 h 1866880"/>
              <a:gd name="connsiteX0-787" fmla="*/ 65838 w 2417093"/>
              <a:gd name="connsiteY0-788" fmla="*/ 146138 h 1778441"/>
              <a:gd name="connsiteX1-789" fmla="*/ 146811 w 2417093"/>
              <a:gd name="connsiteY1-790" fmla="*/ 821661 h 1778441"/>
              <a:gd name="connsiteX2-791" fmla="*/ 370426 w 2417093"/>
              <a:gd name="connsiteY2-792" fmla="*/ 1635153 h 1778441"/>
              <a:gd name="connsiteX3-793" fmla="*/ 2026510 w 2417093"/>
              <a:gd name="connsiteY3-794" fmla="*/ 1737978 h 1778441"/>
              <a:gd name="connsiteX4-795" fmla="*/ 2045638 w 2417093"/>
              <a:gd name="connsiteY4-796" fmla="*/ 1189696 h 1778441"/>
              <a:gd name="connsiteX5-797" fmla="*/ 2282585 w 2417093"/>
              <a:gd name="connsiteY5-798" fmla="*/ 1008236 h 1778441"/>
              <a:gd name="connsiteX6-799" fmla="*/ 2395169 w 2417093"/>
              <a:gd name="connsiteY6-800" fmla="*/ 407859 h 1778441"/>
              <a:gd name="connsiteX7-801" fmla="*/ 1845486 w 2417093"/>
              <a:gd name="connsiteY7-802" fmla="*/ 18159 h 1778441"/>
              <a:gd name="connsiteX8-803" fmla="*/ 1148491 w 2417093"/>
              <a:gd name="connsiteY8-804" fmla="*/ 252030 h 1778441"/>
              <a:gd name="connsiteX9-805" fmla="*/ 65838 w 2417093"/>
              <a:gd name="connsiteY9-806" fmla="*/ 146138 h 1778441"/>
              <a:gd name="connsiteX0-807" fmla="*/ 171178 w 2522433"/>
              <a:gd name="connsiteY0-808" fmla="*/ 146138 h 1778441"/>
              <a:gd name="connsiteX1-809" fmla="*/ 252151 w 2522433"/>
              <a:gd name="connsiteY1-810" fmla="*/ 821661 h 1778441"/>
              <a:gd name="connsiteX2-811" fmla="*/ 475766 w 2522433"/>
              <a:gd name="connsiteY2-812" fmla="*/ 1635153 h 1778441"/>
              <a:gd name="connsiteX3-813" fmla="*/ 2131850 w 2522433"/>
              <a:gd name="connsiteY3-814" fmla="*/ 1737978 h 1778441"/>
              <a:gd name="connsiteX4-815" fmla="*/ 2150978 w 2522433"/>
              <a:gd name="connsiteY4-816" fmla="*/ 1189696 h 1778441"/>
              <a:gd name="connsiteX5-817" fmla="*/ 2387925 w 2522433"/>
              <a:gd name="connsiteY5-818" fmla="*/ 1008236 h 1778441"/>
              <a:gd name="connsiteX6-819" fmla="*/ 2500509 w 2522433"/>
              <a:gd name="connsiteY6-820" fmla="*/ 407859 h 1778441"/>
              <a:gd name="connsiteX7-821" fmla="*/ 1950826 w 2522433"/>
              <a:gd name="connsiteY7-822" fmla="*/ 18159 h 1778441"/>
              <a:gd name="connsiteX8-823" fmla="*/ 1253831 w 2522433"/>
              <a:gd name="connsiteY8-824" fmla="*/ 252030 h 1778441"/>
              <a:gd name="connsiteX9-825" fmla="*/ 171178 w 2522433"/>
              <a:gd name="connsiteY9-826" fmla="*/ 146138 h 1778441"/>
              <a:gd name="connsiteX0-827" fmla="*/ 171180 w 2522435"/>
              <a:gd name="connsiteY0-828" fmla="*/ 128058 h 1760361"/>
              <a:gd name="connsiteX1-829" fmla="*/ 252153 w 2522435"/>
              <a:gd name="connsiteY1-830" fmla="*/ 803581 h 1760361"/>
              <a:gd name="connsiteX2-831" fmla="*/ 475768 w 2522435"/>
              <a:gd name="connsiteY2-832" fmla="*/ 1617073 h 1760361"/>
              <a:gd name="connsiteX3-833" fmla="*/ 2131852 w 2522435"/>
              <a:gd name="connsiteY3-834" fmla="*/ 1719898 h 1760361"/>
              <a:gd name="connsiteX4-835" fmla="*/ 2150980 w 2522435"/>
              <a:gd name="connsiteY4-836" fmla="*/ 1171616 h 1760361"/>
              <a:gd name="connsiteX5-837" fmla="*/ 2387927 w 2522435"/>
              <a:gd name="connsiteY5-838" fmla="*/ 990156 h 1760361"/>
              <a:gd name="connsiteX6-839" fmla="*/ 2500511 w 2522435"/>
              <a:gd name="connsiteY6-840" fmla="*/ 389779 h 1760361"/>
              <a:gd name="connsiteX7-841" fmla="*/ 1950828 w 2522435"/>
              <a:gd name="connsiteY7-842" fmla="*/ 79 h 1760361"/>
              <a:gd name="connsiteX8-843" fmla="*/ 1253833 w 2522435"/>
              <a:gd name="connsiteY8-844" fmla="*/ 233950 h 1760361"/>
              <a:gd name="connsiteX9-845" fmla="*/ 171180 w 2522435"/>
              <a:gd name="connsiteY9-846" fmla="*/ 128058 h 1760361"/>
              <a:gd name="connsiteX0-847" fmla="*/ 171180 w 2522435"/>
              <a:gd name="connsiteY0-848" fmla="*/ 128058 h 1760361"/>
              <a:gd name="connsiteX1-849" fmla="*/ 252153 w 2522435"/>
              <a:gd name="connsiteY1-850" fmla="*/ 803581 h 1760361"/>
              <a:gd name="connsiteX2-851" fmla="*/ 475768 w 2522435"/>
              <a:gd name="connsiteY2-852" fmla="*/ 1617073 h 1760361"/>
              <a:gd name="connsiteX3-853" fmla="*/ 2131852 w 2522435"/>
              <a:gd name="connsiteY3-854" fmla="*/ 1719898 h 1760361"/>
              <a:gd name="connsiteX4-855" fmla="*/ 2150980 w 2522435"/>
              <a:gd name="connsiteY4-856" fmla="*/ 1171616 h 1760361"/>
              <a:gd name="connsiteX5-857" fmla="*/ 2387927 w 2522435"/>
              <a:gd name="connsiteY5-858" fmla="*/ 990156 h 1760361"/>
              <a:gd name="connsiteX6-859" fmla="*/ 2500511 w 2522435"/>
              <a:gd name="connsiteY6-860" fmla="*/ 389779 h 1760361"/>
              <a:gd name="connsiteX7-861" fmla="*/ 1950828 w 2522435"/>
              <a:gd name="connsiteY7-862" fmla="*/ 79 h 1760361"/>
              <a:gd name="connsiteX8-863" fmla="*/ 1253833 w 2522435"/>
              <a:gd name="connsiteY8-864" fmla="*/ 233950 h 1760361"/>
              <a:gd name="connsiteX9-865" fmla="*/ 171180 w 2522435"/>
              <a:gd name="connsiteY9-866" fmla="*/ 128058 h 1760361"/>
              <a:gd name="connsiteX0-867" fmla="*/ 171180 w 2502931"/>
              <a:gd name="connsiteY0-868" fmla="*/ 128058 h 1760361"/>
              <a:gd name="connsiteX1-869" fmla="*/ 252153 w 2502931"/>
              <a:gd name="connsiteY1-870" fmla="*/ 803581 h 1760361"/>
              <a:gd name="connsiteX2-871" fmla="*/ 475768 w 2502931"/>
              <a:gd name="connsiteY2-872" fmla="*/ 1617073 h 1760361"/>
              <a:gd name="connsiteX3-873" fmla="*/ 2131852 w 2502931"/>
              <a:gd name="connsiteY3-874" fmla="*/ 1719898 h 1760361"/>
              <a:gd name="connsiteX4-875" fmla="*/ 2150980 w 2502931"/>
              <a:gd name="connsiteY4-876" fmla="*/ 1171616 h 1760361"/>
              <a:gd name="connsiteX5-877" fmla="*/ 2500511 w 2502931"/>
              <a:gd name="connsiteY5-878" fmla="*/ 389779 h 1760361"/>
              <a:gd name="connsiteX6-879" fmla="*/ 1950828 w 2502931"/>
              <a:gd name="connsiteY6-880" fmla="*/ 79 h 1760361"/>
              <a:gd name="connsiteX7-881" fmla="*/ 1253833 w 2502931"/>
              <a:gd name="connsiteY7-882" fmla="*/ 233950 h 1760361"/>
              <a:gd name="connsiteX8-883" fmla="*/ 171180 w 2502931"/>
              <a:gd name="connsiteY8-884" fmla="*/ 128058 h 1760361"/>
              <a:gd name="connsiteX0-885" fmla="*/ 171180 w 2502931"/>
              <a:gd name="connsiteY0-886" fmla="*/ 137721 h 1770024"/>
              <a:gd name="connsiteX1-887" fmla="*/ 252153 w 2502931"/>
              <a:gd name="connsiteY1-888" fmla="*/ 813244 h 1770024"/>
              <a:gd name="connsiteX2-889" fmla="*/ 475768 w 2502931"/>
              <a:gd name="connsiteY2-890" fmla="*/ 1626736 h 1770024"/>
              <a:gd name="connsiteX3-891" fmla="*/ 2131852 w 2502931"/>
              <a:gd name="connsiteY3-892" fmla="*/ 1729561 h 1770024"/>
              <a:gd name="connsiteX4-893" fmla="*/ 2150980 w 2502931"/>
              <a:gd name="connsiteY4-894" fmla="*/ 1181279 h 1770024"/>
              <a:gd name="connsiteX5-895" fmla="*/ 2500511 w 2502931"/>
              <a:gd name="connsiteY5-896" fmla="*/ 631296 h 1770024"/>
              <a:gd name="connsiteX6-897" fmla="*/ 1950828 w 2502931"/>
              <a:gd name="connsiteY6-898" fmla="*/ 9742 h 1770024"/>
              <a:gd name="connsiteX7-899" fmla="*/ 1253833 w 2502931"/>
              <a:gd name="connsiteY7-900" fmla="*/ 243613 h 1770024"/>
              <a:gd name="connsiteX8-901" fmla="*/ 171180 w 2502931"/>
              <a:gd name="connsiteY8-902" fmla="*/ 137721 h 1770024"/>
              <a:gd name="connsiteX0-903" fmla="*/ 171180 w 2500973"/>
              <a:gd name="connsiteY0-904" fmla="*/ 137721 h 1770024"/>
              <a:gd name="connsiteX1-905" fmla="*/ 252153 w 2500973"/>
              <a:gd name="connsiteY1-906" fmla="*/ 813244 h 1770024"/>
              <a:gd name="connsiteX2-907" fmla="*/ 475768 w 2500973"/>
              <a:gd name="connsiteY2-908" fmla="*/ 1626736 h 1770024"/>
              <a:gd name="connsiteX3-909" fmla="*/ 2131852 w 2500973"/>
              <a:gd name="connsiteY3-910" fmla="*/ 1729561 h 1770024"/>
              <a:gd name="connsiteX4-911" fmla="*/ 2150980 w 2500973"/>
              <a:gd name="connsiteY4-912" fmla="*/ 1181279 h 1770024"/>
              <a:gd name="connsiteX5-913" fmla="*/ 2500511 w 2500973"/>
              <a:gd name="connsiteY5-914" fmla="*/ 631296 h 1770024"/>
              <a:gd name="connsiteX6-915" fmla="*/ 1950828 w 2500973"/>
              <a:gd name="connsiteY6-916" fmla="*/ 9742 h 1770024"/>
              <a:gd name="connsiteX7-917" fmla="*/ 1253833 w 2500973"/>
              <a:gd name="connsiteY7-918" fmla="*/ 243613 h 1770024"/>
              <a:gd name="connsiteX8-919" fmla="*/ 171180 w 2500973"/>
              <a:gd name="connsiteY8-920" fmla="*/ 137721 h 1770024"/>
              <a:gd name="connsiteX0-921" fmla="*/ 171180 w 2501811"/>
              <a:gd name="connsiteY0-922" fmla="*/ 130586 h 1762889"/>
              <a:gd name="connsiteX1-923" fmla="*/ 252153 w 2501811"/>
              <a:gd name="connsiteY1-924" fmla="*/ 806109 h 1762889"/>
              <a:gd name="connsiteX2-925" fmla="*/ 475768 w 2501811"/>
              <a:gd name="connsiteY2-926" fmla="*/ 1619601 h 1762889"/>
              <a:gd name="connsiteX3-927" fmla="*/ 2131852 w 2501811"/>
              <a:gd name="connsiteY3-928" fmla="*/ 1722426 h 1762889"/>
              <a:gd name="connsiteX4-929" fmla="*/ 2150980 w 2501811"/>
              <a:gd name="connsiteY4-930" fmla="*/ 1174144 h 1762889"/>
              <a:gd name="connsiteX5-931" fmla="*/ 2500511 w 2501811"/>
              <a:gd name="connsiteY5-932" fmla="*/ 624161 h 1762889"/>
              <a:gd name="connsiteX6-933" fmla="*/ 1950828 w 2501811"/>
              <a:gd name="connsiteY6-934" fmla="*/ 2607 h 1762889"/>
              <a:gd name="connsiteX7-935" fmla="*/ 1253833 w 2501811"/>
              <a:gd name="connsiteY7-936" fmla="*/ 236478 h 1762889"/>
              <a:gd name="connsiteX8-937" fmla="*/ 171180 w 2501811"/>
              <a:gd name="connsiteY8-938" fmla="*/ 130586 h 1762889"/>
              <a:gd name="connsiteX0-939" fmla="*/ 171180 w 2513555"/>
              <a:gd name="connsiteY0-940" fmla="*/ 130586 h 1760577"/>
              <a:gd name="connsiteX1-941" fmla="*/ 252153 w 2513555"/>
              <a:gd name="connsiteY1-942" fmla="*/ 806109 h 1760577"/>
              <a:gd name="connsiteX2-943" fmla="*/ 475768 w 2513555"/>
              <a:gd name="connsiteY2-944" fmla="*/ 1619601 h 1760577"/>
              <a:gd name="connsiteX3-945" fmla="*/ 2131852 w 2513555"/>
              <a:gd name="connsiteY3-946" fmla="*/ 1722426 h 1760577"/>
              <a:gd name="connsiteX4-947" fmla="*/ 2324097 w 2513555"/>
              <a:gd name="connsiteY4-948" fmla="*/ 1205471 h 1760577"/>
              <a:gd name="connsiteX5-949" fmla="*/ 2500511 w 2513555"/>
              <a:gd name="connsiteY5-950" fmla="*/ 624161 h 1760577"/>
              <a:gd name="connsiteX6-951" fmla="*/ 1950828 w 2513555"/>
              <a:gd name="connsiteY6-952" fmla="*/ 2607 h 1760577"/>
              <a:gd name="connsiteX7-953" fmla="*/ 1253833 w 2513555"/>
              <a:gd name="connsiteY7-954" fmla="*/ 236478 h 1760577"/>
              <a:gd name="connsiteX8-955" fmla="*/ 171180 w 2513555"/>
              <a:gd name="connsiteY8-956" fmla="*/ 130586 h 1760577"/>
              <a:gd name="connsiteX0-957" fmla="*/ 169093 w 2511468"/>
              <a:gd name="connsiteY0-958" fmla="*/ 130586 h 1731316"/>
              <a:gd name="connsiteX1-959" fmla="*/ 250066 w 2511468"/>
              <a:gd name="connsiteY1-960" fmla="*/ 806109 h 1731316"/>
              <a:gd name="connsiteX2-961" fmla="*/ 410729 w 2511468"/>
              <a:gd name="connsiteY2-962" fmla="*/ 1478627 h 1731316"/>
              <a:gd name="connsiteX3-963" fmla="*/ 2129765 w 2511468"/>
              <a:gd name="connsiteY3-964" fmla="*/ 1722426 h 1731316"/>
              <a:gd name="connsiteX4-965" fmla="*/ 2322010 w 2511468"/>
              <a:gd name="connsiteY4-966" fmla="*/ 1205471 h 1731316"/>
              <a:gd name="connsiteX5-967" fmla="*/ 2498424 w 2511468"/>
              <a:gd name="connsiteY5-968" fmla="*/ 624161 h 1731316"/>
              <a:gd name="connsiteX6-969" fmla="*/ 1948741 w 2511468"/>
              <a:gd name="connsiteY6-970" fmla="*/ 2607 h 1731316"/>
              <a:gd name="connsiteX7-971" fmla="*/ 1251746 w 2511468"/>
              <a:gd name="connsiteY7-972" fmla="*/ 236478 h 1731316"/>
              <a:gd name="connsiteX8-973" fmla="*/ 169093 w 2511468"/>
              <a:gd name="connsiteY8-974" fmla="*/ 130586 h 1731316"/>
              <a:gd name="connsiteX0-975" fmla="*/ 169092 w 2515686"/>
              <a:gd name="connsiteY0-976" fmla="*/ 130586 h 1580338"/>
              <a:gd name="connsiteX1-977" fmla="*/ 250065 w 2515686"/>
              <a:gd name="connsiteY1-978" fmla="*/ 806109 h 1580338"/>
              <a:gd name="connsiteX2-979" fmla="*/ 410728 w 2515686"/>
              <a:gd name="connsiteY2-980" fmla="*/ 1478627 h 1580338"/>
              <a:gd name="connsiteX3-981" fmla="*/ 1767791 w 2515686"/>
              <a:gd name="connsiteY3-982" fmla="*/ 1550126 h 1580338"/>
              <a:gd name="connsiteX4-983" fmla="*/ 2322009 w 2515686"/>
              <a:gd name="connsiteY4-984" fmla="*/ 1205471 h 1580338"/>
              <a:gd name="connsiteX5-985" fmla="*/ 2498423 w 2515686"/>
              <a:gd name="connsiteY5-986" fmla="*/ 624161 h 1580338"/>
              <a:gd name="connsiteX6-987" fmla="*/ 1948740 w 2515686"/>
              <a:gd name="connsiteY6-988" fmla="*/ 2607 h 1580338"/>
              <a:gd name="connsiteX7-989" fmla="*/ 1251745 w 2515686"/>
              <a:gd name="connsiteY7-990" fmla="*/ 236478 h 1580338"/>
              <a:gd name="connsiteX8-991" fmla="*/ 169092 w 2515686"/>
              <a:gd name="connsiteY8-992" fmla="*/ 130586 h 1580338"/>
              <a:gd name="connsiteX0-993" fmla="*/ 216909 w 2371233"/>
              <a:gd name="connsiteY0-994" fmla="*/ 97731 h 1580287"/>
              <a:gd name="connsiteX1-995" fmla="*/ 105612 w 2371233"/>
              <a:gd name="connsiteY1-996" fmla="*/ 806058 h 1580287"/>
              <a:gd name="connsiteX2-997" fmla="*/ 266275 w 2371233"/>
              <a:gd name="connsiteY2-998" fmla="*/ 1478576 h 1580287"/>
              <a:gd name="connsiteX3-999" fmla="*/ 1623338 w 2371233"/>
              <a:gd name="connsiteY3-1000" fmla="*/ 1550075 h 1580287"/>
              <a:gd name="connsiteX4-1001" fmla="*/ 2177556 w 2371233"/>
              <a:gd name="connsiteY4-1002" fmla="*/ 1205420 h 1580287"/>
              <a:gd name="connsiteX5-1003" fmla="*/ 2353970 w 2371233"/>
              <a:gd name="connsiteY5-1004" fmla="*/ 624110 h 1580287"/>
              <a:gd name="connsiteX6-1005" fmla="*/ 1804287 w 2371233"/>
              <a:gd name="connsiteY6-1006" fmla="*/ 2556 h 1580287"/>
              <a:gd name="connsiteX7-1007" fmla="*/ 1107292 w 2371233"/>
              <a:gd name="connsiteY7-1008" fmla="*/ 236427 h 1580287"/>
              <a:gd name="connsiteX8-1009" fmla="*/ 216909 w 2371233"/>
              <a:gd name="connsiteY8-1010" fmla="*/ 97731 h 1580287"/>
              <a:gd name="connsiteX0-1011" fmla="*/ 212838 w 2367162"/>
              <a:gd name="connsiteY0-1012" fmla="*/ 97731 h 1599445"/>
              <a:gd name="connsiteX1-1013" fmla="*/ 101541 w 2367162"/>
              <a:gd name="connsiteY1-1014" fmla="*/ 806058 h 1599445"/>
              <a:gd name="connsiteX2-1015" fmla="*/ 179803 w 2367162"/>
              <a:gd name="connsiteY2-1016" fmla="*/ 1516849 h 1599445"/>
              <a:gd name="connsiteX3-1017" fmla="*/ 1619267 w 2367162"/>
              <a:gd name="connsiteY3-1018" fmla="*/ 1550075 h 1599445"/>
              <a:gd name="connsiteX4-1019" fmla="*/ 2173485 w 2367162"/>
              <a:gd name="connsiteY4-1020" fmla="*/ 1205420 h 1599445"/>
              <a:gd name="connsiteX5-1021" fmla="*/ 2349899 w 2367162"/>
              <a:gd name="connsiteY5-1022" fmla="*/ 624110 h 1599445"/>
              <a:gd name="connsiteX6-1023" fmla="*/ 1800216 w 2367162"/>
              <a:gd name="connsiteY6-1024" fmla="*/ 2556 h 1599445"/>
              <a:gd name="connsiteX7-1025" fmla="*/ 1103221 w 2367162"/>
              <a:gd name="connsiteY7-1026" fmla="*/ 236427 h 1599445"/>
              <a:gd name="connsiteX8-1027" fmla="*/ 212838 w 2367162"/>
              <a:gd name="connsiteY8-1028" fmla="*/ 97731 h 1599445"/>
              <a:gd name="connsiteX0-1029" fmla="*/ 274217 w 2428541"/>
              <a:gd name="connsiteY0-1030" fmla="*/ 97731 h 1563328"/>
              <a:gd name="connsiteX1-1031" fmla="*/ 162920 w 2428541"/>
              <a:gd name="connsiteY1-1032" fmla="*/ 806058 h 1563328"/>
              <a:gd name="connsiteX2-1033" fmla="*/ 241182 w 2428541"/>
              <a:gd name="connsiteY2-1034" fmla="*/ 1516849 h 1563328"/>
              <a:gd name="connsiteX3-1035" fmla="*/ 1680646 w 2428541"/>
              <a:gd name="connsiteY3-1036" fmla="*/ 1550075 h 1563328"/>
              <a:gd name="connsiteX4-1037" fmla="*/ 2234864 w 2428541"/>
              <a:gd name="connsiteY4-1038" fmla="*/ 1205420 h 1563328"/>
              <a:gd name="connsiteX5-1039" fmla="*/ 2411278 w 2428541"/>
              <a:gd name="connsiteY5-1040" fmla="*/ 624110 h 1563328"/>
              <a:gd name="connsiteX6-1041" fmla="*/ 1861595 w 2428541"/>
              <a:gd name="connsiteY6-1042" fmla="*/ 2556 h 1563328"/>
              <a:gd name="connsiteX7-1043" fmla="*/ 1164600 w 2428541"/>
              <a:gd name="connsiteY7-1044" fmla="*/ 236427 h 1563328"/>
              <a:gd name="connsiteX8-1045" fmla="*/ 274217 w 2428541"/>
              <a:gd name="connsiteY8-1046" fmla="*/ 97731 h 1563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428541" h="1563328">
                <a:moveTo>
                  <a:pt x="274217" y="97731"/>
                </a:moveTo>
                <a:cubicBezTo>
                  <a:pt x="-131398" y="291421"/>
                  <a:pt x="168426" y="569538"/>
                  <a:pt x="162920" y="806058"/>
                </a:cubicBezTo>
                <a:cubicBezTo>
                  <a:pt x="157414" y="1042578"/>
                  <a:pt x="-247990" y="1551404"/>
                  <a:pt x="241182" y="1516849"/>
                </a:cubicBezTo>
                <a:cubicBezTo>
                  <a:pt x="730354" y="1482294"/>
                  <a:pt x="1348366" y="1601980"/>
                  <a:pt x="1680646" y="1550075"/>
                </a:cubicBezTo>
                <a:cubicBezTo>
                  <a:pt x="2012926" y="1498170"/>
                  <a:pt x="2113092" y="1359748"/>
                  <a:pt x="2234864" y="1205420"/>
                </a:cubicBezTo>
                <a:cubicBezTo>
                  <a:pt x="2356636" y="1051093"/>
                  <a:pt x="2473489" y="824587"/>
                  <a:pt x="2411278" y="624110"/>
                </a:cubicBezTo>
                <a:cubicBezTo>
                  <a:pt x="2349067" y="423633"/>
                  <a:pt x="2314322" y="32821"/>
                  <a:pt x="1861595" y="2556"/>
                </a:cubicBezTo>
                <a:cubicBezTo>
                  <a:pt x="1408868" y="-27709"/>
                  <a:pt x="1429163" y="220565"/>
                  <a:pt x="1164600" y="236427"/>
                </a:cubicBezTo>
                <a:cubicBezTo>
                  <a:pt x="900037" y="252289"/>
                  <a:pt x="679832" y="-95959"/>
                  <a:pt x="274217" y="9773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11" name="TextBox 210"/>
          <p:cNvSpPr txBox="1"/>
          <p:nvPr/>
        </p:nvSpPr>
        <p:spPr>
          <a:xfrm>
            <a:off x="5629271" y="2975004"/>
            <a:ext cx="1651799" cy="73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public Internet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and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inter-carrier IPX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2" name="TextBox 211"/>
          <p:cNvSpPr txBox="1"/>
          <p:nvPr/>
        </p:nvSpPr>
        <p:spPr>
          <a:xfrm rot="4115069">
            <a:off x="4421149" y="3355768"/>
            <a:ext cx="550996" cy="90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5752811" y="4473502"/>
            <a:ext cx="763454" cy="668861"/>
            <a:chOff x="7270567" y="5238206"/>
            <a:chExt cx="763454" cy="668861"/>
          </a:xfrm>
        </p:grpSpPr>
        <p:grpSp>
          <p:nvGrpSpPr>
            <p:cNvPr id="238" name="Group 237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39" name="Freeform 23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2" name="Freeform 24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6" name="TextBox 245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4591901" y="2498785"/>
            <a:ext cx="763454" cy="668861"/>
            <a:chOff x="7270567" y="5238206"/>
            <a:chExt cx="763454" cy="668861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51" name="Freeform 2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3" name="Group 2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4" name="Freeform 2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 2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 2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0" name="TextBox 249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58" name="TextBox 257"/>
          <p:cNvSpPr txBox="1"/>
          <p:nvPr/>
        </p:nvSpPr>
        <p:spPr>
          <a:xfrm>
            <a:off x="2670196" y="2586680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home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mobile 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52123" y="1771605"/>
            <a:ext cx="1442258" cy="736694"/>
            <a:chOff x="3056709" y="2599509"/>
            <a:chExt cx="1442258" cy="736694"/>
          </a:xfrm>
        </p:grpSpPr>
        <p:sp>
          <p:nvSpPr>
            <p:cNvPr id="198" name="TextBox 197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0" name="Oval 33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1" name="Oval 34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88" name="Can 287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9" name="Picture 288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018903" y="1502227"/>
            <a:ext cx="1874623" cy="1214848"/>
            <a:chOff x="9013371" y="2795450"/>
            <a:chExt cx="1874623" cy="1214848"/>
          </a:xfrm>
        </p:grpSpPr>
        <p:sp>
          <p:nvSpPr>
            <p:cNvPr id="528" name="Hexagon 527"/>
            <p:cNvSpPr/>
            <p:nvPr/>
          </p:nvSpPr>
          <p:spPr>
            <a:xfrm>
              <a:off x="9013371" y="2967390"/>
              <a:ext cx="1306286" cy="1042908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9" name="Straight Connector 528"/>
            <p:cNvCxnSpPr/>
            <p:nvPr/>
          </p:nvCxnSpPr>
          <p:spPr>
            <a:xfrm flipH="1">
              <a:off x="9960584" y="3639030"/>
              <a:ext cx="92741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9274627" y="2795450"/>
              <a:ext cx="810933" cy="985003"/>
              <a:chOff x="9236146" y="2789414"/>
              <a:chExt cx="888604" cy="1226172"/>
            </a:xfrm>
          </p:grpSpPr>
          <p:grpSp>
            <p:nvGrpSpPr>
              <p:cNvPr id="562" name="Group 561"/>
              <p:cNvGrpSpPr/>
              <p:nvPr/>
            </p:nvGrpSpPr>
            <p:grpSpPr>
              <a:xfrm>
                <a:off x="9236146" y="278941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563" name="Group 817"/>
                <p:cNvGrpSpPr/>
                <p:nvPr/>
              </p:nvGrpSpPr>
              <p:grpSpPr bwMode="auto">
                <a:xfrm>
                  <a:off x="6476205" y="1279015"/>
                  <a:ext cx="466245" cy="434369"/>
                  <a:chOff x="2920" y="1424"/>
                  <a:chExt cx="326" cy="320"/>
                </a:xfrm>
              </p:grpSpPr>
              <p:sp>
                <p:nvSpPr>
                  <p:cNvPr id="580" name="Oval 818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581" name="Group 819"/>
                  <p:cNvGrpSpPr/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583" name="Oval 8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4" name="Oval 8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5" name="Oval 8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6" name="Oval 8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7" name="Freeform 824"/>
                    <p:cNvSpPr/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82" name="Freeform 825"/>
                  <p:cNvSpPr/>
                  <p:nvPr/>
                </p:nvSpPr>
                <p:spPr bwMode="auto">
                  <a:xfrm>
                    <a:off x="2995" y="1615"/>
                    <a:ext cx="178" cy="129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9CE0FA"/>
                  </a:solidFill>
                  <a:ln w="19050" cmpd="sng">
                    <a:noFill/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564" name="Group 398"/>
                <p:cNvGrpSpPr/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565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6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7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8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9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0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1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2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3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4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5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6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7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8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9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588" name="Group 587"/>
              <p:cNvGrpSpPr/>
              <p:nvPr/>
            </p:nvGrpSpPr>
            <p:grpSpPr>
              <a:xfrm>
                <a:off x="9357602" y="359828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610" name="Freeform 609"/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Oval 610"/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8" name="Parallelogram 607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9" name="Parallelogram 608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92" name="Group 591"/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6" name="Parallelogram 605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7" name="Parallelogram 606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93" name="Parallelogram 592"/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4" name="Parallelogram 593"/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5" name="Parallelogram 594"/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6" name="Parallelogram 595"/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7" name="Parallelogram 596"/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8" name="Parallelogram 597"/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99" name="Group 598"/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602" name="Parallelogram 601"/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3" name="Parallelogram 602"/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4" name="Parallelogram 603"/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5" name="Parallelogram 604"/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600" name="Parallelogram 599"/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1" name="Parallelogram 600"/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8" name="Group 7"/>
          <p:cNvGrpSpPr/>
          <p:nvPr/>
        </p:nvGrpSpPr>
        <p:grpSpPr>
          <a:xfrm>
            <a:off x="1669048" y="2706129"/>
            <a:ext cx="719669" cy="694685"/>
            <a:chOff x="9493249" y="5053913"/>
            <a:chExt cx="719669" cy="694685"/>
          </a:xfrm>
        </p:grpSpPr>
        <p:sp>
          <p:nvSpPr>
            <p:cNvPr id="613" name="Hexagon 612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8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59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661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2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3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4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5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0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4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5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6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7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8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9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0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1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2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3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4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5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6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7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617" name="Group 616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18" name="Group 617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639" name="Freeform 638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20" name="Group 619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7" name="Parallelogram 636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8" name="Parallelogram 637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21" name="Group 620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5" name="Parallelogram 63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6" name="Parallelogram 63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2" name="Parallelogram 621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3" name="Parallelogram 622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4" name="Parallelogram 623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" name="Parallelogram 624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6" name="Parallelogram 625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7" name="Parallelogram 626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8" name="Group 627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631" name="Parallelogram 630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2" name="Parallelogram 631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3" name="Parallelogram 632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4" name="Parallelogram 633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9" name="Parallelogram 628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Parallelogram 629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66" name="Group 665"/>
          <p:cNvGrpSpPr/>
          <p:nvPr/>
        </p:nvGrpSpPr>
        <p:grpSpPr>
          <a:xfrm>
            <a:off x="2498237" y="3340441"/>
            <a:ext cx="719669" cy="694685"/>
            <a:chOff x="9493249" y="5053913"/>
            <a:chExt cx="719669" cy="694685"/>
          </a:xfrm>
        </p:grpSpPr>
        <p:sp>
          <p:nvSpPr>
            <p:cNvPr id="667" name="Hexagon 666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8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69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10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1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2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0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2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3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4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5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6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7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8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9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0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1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2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3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4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5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686" name="Group 685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87" name="Group 686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08" name="Freeform 707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Oval 708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8" name="Group 687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89" name="Group 688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6" name="Parallelogram 70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7" name="Parallelogram 70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90" name="Group 689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4" name="Parallelogram 703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5" name="Parallelogram 70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1" name="Parallelogram 690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2" name="Parallelogram 691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3" name="Parallelogram 692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4" name="Parallelogram 693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5" name="Parallelogram 694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6" name="Parallelogram 695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97" name="Group 696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00" name="Parallelogram 699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1" name="Parallelogram 700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2" name="Parallelogram 701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3" name="Parallelogram 702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8" name="Parallelogram 697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9" name="Parallelogram 698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15" name="Group 714"/>
          <p:cNvGrpSpPr/>
          <p:nvPr/>
        </p:nvGrpSpPr>
        <p:grpSpPr>
          <a:xfrm>
            <a:off x="4182882" y="4123040"/>
            <a:ext cx="719669" cy="694685"/>
            <a:chOff x="9493249" y="5053913"/>
            <a:chExt cx="719669" cy="694685"/>
          </a:xfrm>
        </p:grpSpPr>
        <p:sp>
          <p:nvSpPr>
            <p:cNvPr id="716" name="Hexagon 715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8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59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0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1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2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3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9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1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2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3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4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5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6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7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8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9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0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1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2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3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4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35" name="Group 734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36" name="Group 735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57" name="Freeform 756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Oval 757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7" name="Group 736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38" name="Group 737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5" name="Parallelogram 75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6" name="Parallelogram 75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39" name="Group 738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3" name="Parallelogram 75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4" name="Parallelogram 75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0" name="Parallelogram 739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1" name="Parallelogram 740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2" name="Parallelogram 741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3" name="Parallelogram 742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4" name="Parallelogram 743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Parallelogram 744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46" name="Group 745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49" name="Parallelogram 748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Parallelogram 749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Parallelogram 750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Parallelogram 751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7" name="Parallelogram 746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8" name="Parallelogram 747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64" name="Group 763"/>
          <p:cNvGrpSpPr/>
          <p:nvPr/>
        </p:nvGrpSpPr>
        <p:grpSpPr>
          <a:xfrm>
            <a:off x="3816299" y="4843850"/>
            <a:ext cx="719669" cy="694685"/>
            <a:chOff x="9493249" y="5053913"/>
            <a:chExt cx="719669" cy="694685"/>
          </a:xfrm>
        </p:grpSpPr>
        <p:sp>
          <p:nvSpPr>
            <p:cNvPr id="765" name="Hexagon 764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67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08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1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2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68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0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1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2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3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4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5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6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7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8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9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0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1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2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3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84" name="Group 783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85" name="Group 784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06" name="Freeform 805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Oval 806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86" name="Group 785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87" name="Group 786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4" name="Parallelogram 803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5" name="Parallelogram 80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8" name="Group 787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2" name="Parallelogram 80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3" name="Parallelogram 80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89" name="Parallelogram 788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0" name="Parallelogram 789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1" name="Parallelogram 790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2" name="Parallelogram 791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3" name="Parallelogram 792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4" name="Parallelogram 793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95" name="Group 794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98" name="Parallelogram 797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9" name="Parallelogram 798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0" name="Parallelogram 799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1" name="Parallelogram 800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96" name="Parallelogram 795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7" name="Parallelogram 796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813" name="Group 812"/>
          <p:cNvGrpSpPr/>
          <p:nvPr/>
        </p:nvGrpSpPr>
        <p:grpSpPr>
          <a:xfrm>
            <a:off x="4565941" y="5741775"/>
            <a:ext cx="719669" cy="694685"/>
            <a:chOff x="9493249" y="5053913"/>
            <a:chExt cx="719669" cy="694685"/>
          </a:xfrm>
        </p:grpSpPr>
        <p:sp>
          <p:nvSpPr>
            <p:cNvPr id="814" name="Hexagon 813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816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57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8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9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0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1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7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8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19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0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1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2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3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4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5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6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7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8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9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0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1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2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833" name="Group 832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834" name="Group 833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55" name="Freeform 854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Oval 855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5" name="Group 834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836" name="Group 835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3" name="Parallelogram 85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4" name="Parallelogram 85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7" name="Group 836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1" name="Parallelogram 850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2" name="Parallelogram 851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38" name="Parallelogram 837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9" name="Parallelogram 838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0" name="Parallelogram 839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1" name="Parallelogram 840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2" name="Parallelogram 841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3" name="Parallelogram 842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44" name="Group 843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847" name="Parallelogram 846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8" name="Parallelogram 847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9" name="Parallelogram 848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0" name="Parallelogram 849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45" name="Parallelogram 844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6" name="Parallelogram 845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" name="Group 24"/>
          <p:cNvGrpSpPr/>
          <p:nvPr/>
        </p:nvGrpSpPr>
        <p:grpSpPr>
          <a:xfrm>
            <a:off x="297592" y="2743200"/>
            <a:ext cx="1803057" cy="1767015"/>
            <a:chOff x="297592" y="2743200"/>
            <a:chExt cx="1803057" cy="1767015"/>
          </a:xfrm>
        </p:grpSpPr>
        <p:sp>
          <p:nvSpPr>
            <p:cNvPr id="21" name="Freeform 20"/>
            <p:cNvSpPr/>
            <p:nvPr/>
          </p:nvSpPr>
          <p:spPr>
            <a:xfrm>
              <a:off x="1025611" y="2743200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592" y="3558745"/>
              <a:ext cx="18030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home network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32637" y="5774722"/>
            <a:ext cx="2560307" cy="565283"/>
            <a:chOff x="1632637" y="5774722"/>
            <a:chExt cx="2560307" cy="565283"/>
          </a:xfrm>
        </p:grpSpPr>
        <p:sp>
          <p:nvSpPr>
            <p:cNvPr id="862" name="Freeform 861"/>
            <p:cNvSpPr/>
            <p:nvPr/>
          </p:nvSpPr>
          <p:spPr>
            <a:xfrm rot="6055030" flipH="1">
              <a:off x="3198227" y="5045674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45492" y="5807676"/>
              <a:ext cx="864973" cy="3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3" name="TextBox 862"/>
            <p:cNvSpPr txBox="1"/>
            <p:nvPr/>
          </p:nvSpPr>
          <p:spPr>
            <a:xfrm>
              <a:off x="1632637" y="5774722"/>
              <a:ext cx="1803057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roaming in visited network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3945" y="4497859"/>
            <a:ext cx="2436745" cy="1439162"/>
            <a:chOff x="153945" y="4485503"/>
            <a:chExt cx="2436745" cy="1439162"/>
          </a:xfrm>
        </p:grpSpPr>
        <p:grpSp>
          <p:nvGrpSpPr>
            <p:cNvPr id="532" name="Group 652"/>
            <p:cNvGrpSpPr/>
            <p:nvPr/>
          </p:nvGrpSpPr>
          <p:grpSpPr bwMode="auto">
            <a:xfrm>
              <a:off x="1470455" y="4485503"/>
              <a:ext cx="1120235" cy="1033731"/>
              <a:chOff x="2751" y="1851"/>
              <a:chExt cx="462" cy="478"/>
            </a:xfrm>
          </p:grpSpPr>
          <p:pic>
            <p:nvPicPr>
              <p:cNvPr id="53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Picture 12" descr="A picture containing sitting, drawing, bus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1220" y="4757350"/>
              <a:ext cx="625223" cy="353541"/>
            </a:xfrm>
            <a:prstGeom prst="rect">
              <a:avLst/>
            </a:prstGeom>
          </p:spPr>
        </p:pic>
        <p:sp>
          <p:nvSpPr>
            <p:cNvPr id="864" name="TextBox 863"/>
            <p:cNvSpPr txBox="1"/>
            <p:nvPr/>
          </p:nvSpPr>
          <p:spPr>
            <a:xfrm>
              <a:off x="153945" y="5123933"/>
              <a:ext cx="1803057" cy="80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SIM card: global identify info in home network</a:t>
              </a:r>
              <a:endParaRPr lang="en-US" dirty="0"/>
            </a:p>
          </p:txBody>
        </p:sp>
      </p:grpSp>
      <p:sp>
        <p:nvSpPr>
          <p:cNvPr id="865" name="Rectangle 4"/>
          <p:cNvSpPr>
            <a:spLocks noChangeArrowheads="1"/>
          </p:cNvSpPr>
          <p:nvPr/>
        </p:nvSpPr>
        <p:spPr bwMode="auto">
          <a:xfrm>
            <a:off x="8217243" y="3122956"/>
            <a:ext cx="3756453" cy="270943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all IP:</a:t>
            </a:r>
            <a:endParaRPr lang="en-US" sz="2800" dirty="0">
              <a:solidFill>
                <a:srgbClr val="C00000"/>
              </a:solidFill>
            </a:endParaRPr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carriers interconnect with each other, and public internet at exchange points</a:t>
            </a:r>
            <a:endParaRPr lang="en-US" sz="2400" dirty="0"/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legacy 2G, 3G: not all IP, handled otherwise</a:t>
            </a: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068065" y="3336324"/>
            <a:ext cx="113682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4905633" y="1508342"/>
            <a:ext cx="7006281" cy="1593206"/>
            <a:chOff x="4905633" y="1508342"/>
            <a:chExt cx="7006281" cy="1593206"/>
          </a:xfrm>
        </p:grpSpPr>
        <p:sp>
          <p:nvSpPr>
            <p:cNvPr id="866" name="Rectangle 4"/>
            <p:cNvSpPr>
              <a:spLocks noChangeArrowheads="1"/>
            </p:cNvSpPr>
            <p:nvPr/>
          </p:nvSpPr>
          <p:spPr bwMode="auto">
            <a:xfrm>
              <a:off x="8180173" y="1508342"/>
              <a:ext cx="3731741" cy="15932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network HSS: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identify &amp; services info, while in home network and roaming</a:t>
              </a:r>
              <a:endParaRPr lang="en-US" sz="2400" dirty="0">
                <a:cs typeface="+mn-cs"/>
              </a:endParaRPr>
            </a:p>
          </p:txBody>
        </p:sp>
        <p:cxnSp>
          <p:nvCxnSpPr>
            <p:cNvPr id="867" name="Straight Connector 866"/>
            <p:cNvCxnSpPr/>
            <p:nvPr/>
          </p:nvCxnSpPr>
          <p:spPr>
            <a:xfrm>
              <a:off x="4905633" y="2141837"/>
              <a:ext cx="332396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On to 5G!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367" name="Rectangle 4"/>
          <p:cNvSpPr>
            <a:spLocks noChangeArrowheads="1"/>
          </p:cNvSpPr>
          <p:nvPr/>
        </p:nvSpPr>
        <p:spPr bwMode="auto">
          <a:xfrm>
            <a:off x="886628" y="1291105"/>
            <a:ext cx="11181805" cy="483784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goal: </a:t>
            </a:r>
            <a:r>
              <a:rPr lang="en-US" sz="2800" dirty="0"/>
              <a:t>10x increase in peak bitrate, 10x decrease in latency, 100x increase in traffic capacity over 4G</a:t>
            </a:r>
            <a:endParaRPr lang="en-US" sz="2800" dirty="0"/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5G NR (new radio):</a:t>
            </a:r>
            <a:endParaRPr lang="en-US" sz="2800" dirty="0">
              <a:solidFill>
                <a:srgbClr val="011199"/>
              </a:solidFill>
            </a:endParaRPr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two frequency bands: </a:t>
            </a:r>
            <a:r>
              <a:rPr lang="en-US" sz="2000" dirty="0"/>
              <a:t>FR1 (450 MHz–6 GHz) </a:t>
            </a:r>
            <a:r>
              <a:rPr lang="en-US" sz="2400" dirty="0"/>
              <a:t>and FR2 </a:t>
            </a:r>
            <a:r>
              <a:rPr lang="en-US" sz="2000" dirty="0"/>
              <a:t>(24 GHz–52 GHz): </a:t>
            </a:r>
            <a:r>
              <a:rPr lang="en-US" sz="2400" dirty="0"/>
              <a:t>millimeter wave frequencies</a:t>
            </a:r>
            <a:endParaRPr lang="en-US" sz="24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not backwards-compatible with 4G</a:t>
            </a:r>
            <a:endParaRPr lang="en-US" sz="24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MIMO: multiple directional antennae</a:t>
            </a:r>
            <a:endParaRPr lang="en-US" sz="2400" dirty="0"/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millimeter wave frequencies: </a:t>
            </a:r>
            <a:r>
              <a:rPr lang="en-US" sz="2800" dirty="0"/>
              <a:t>much higher data rates, but over shorter distances</a:t>
            </a:r>
            <a:endParaRPr lang="en-US" sz="28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pico-cells: cells diameters: 10-100 m</a:t>
            </a:r>
            <a:endParaRPr lang="en-US" sz="24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massive, dense deployment of new base stations required</a:t>
            </a:r>
            <a:endParaRPr lang="en-US" sz="2400" dirty="0"/>
          </a:p>
          <a:p>
            <a:pPr marL="806450" lvl="1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WiFi: 802.11 wireless LANs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Cellular networks: 4G and 5G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/>
              <a:t>Mobility</a:t>
            </a:r>
            <a:endParaRPr lang="en-US" sz="3500" dirty="0"/>
          </a:p>
          <a:p>
            <a:pPr marL="393700" indent="-279400">
              <a:buClr>
                <a:srgbClr val="011199"/>
              </a:buClr>
              <a:defRPr/>
            </a:pPr>
            <a:r>
              <a:rPr lang="en-US" sz="3000" dirty="0"/>
              <a:t>Mobility management: principles</a:t>
            </a:r>
            <a:endParaRPr lang="en-US" sz="3000" dirty="0"/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545644"/>
          </a:xfrm>
        </p:spPr>
        <p:txBody>
          <a:bodyPr/>
          <a:lstStyle/>
          <a:p>
            <a:pPr indent="-336550"/>
            <a:r>
              <a:rPr lang="en-US" sz="3200" dirty="0"/>
              <a:t>spectrum of mobility, from the </a:t>
            </a:r>
            <a:r>
              <a:rPr lang="en-US" sz="3200" dirty="0">
                <a:solidFill>
                  <a:srgbClr val="C00000"/>
                </a:solidFill>
              </a:rPr>
              <a:t>network</a:t>
            </a:r>
            <a:r>
              <a:rPr lang="en-US" sz="3200" dirty="0"/>
              <a:t> perspective:</a:t>
            </a:r>
            <a:endParaRPr lang="en-US" sz="3200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mobility?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grpSp>
        <p:nvGrpSpPr>
          <p:cNvPr id="18" name="Group 4"/>
          <p:cNvGrpSpPr/>
          <p:nvPr/>
        </p:nvGrpSpPr>
        <p:grpSpPr bwMode="auto">
          <a:xfrm>
            <a:off x="1241671" y="2491695"/>
            <a:ext cx="10249213" cy="855663"/>
            <a:chOff x="367" y="837"/>
            <a:chExt cx="4882" cy="53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392" y="1120"/>
              <a:ext cx="4587" cy="256"/>
            </a:xfrm>
            <a:prstGeom prst="rect">
              <a:avLst/>
            </a:prstGeom>
            <a:gradFill rotWithShape="1">
              <a:gsLst>
                <a:gs pos="0">
                  <a:srgbClr val="FFFFFF">
                    <a:alpha val="90000"/>
                  </a:srgbClr>
                </a:gs>
                <a:gs pos="100000">
                  <a:srgbClr val="3333CC"/>
                </a:gs>
              </a:gsLst>
              <a:lin ang="0" scaled="1"/>
            </a:gradFill>
            <a:ln w="9525">
              <a:solidFill>
                <a:srgbClr val="3333CC">
                  <a:alpha val="52000"/>
                </a:srgb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367" y="837"/>
              <a:ext cx="861" cy="2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no mobility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4275" y="837"/>
              <a:ext cx="974" cy="2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high mobility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8316" y="3429001"/>
            <a:ext cx="2432955" cy="2553748"/>
            <a:chOff x="1208316" y="3429001"/>
            <a:chExt cx="2432955" cy="2553748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1208316" y="4228423"/>
              <a:ext cx="2432955" cy="17543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device moves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between networks, but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powers down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while moving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371600" y="3429001"/>
              <a:ext cx="0" cy="86541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396346" y="3434443"/>
            <a:ext cx="2400299" cy="2228609"/>
            <a:chOff x="3396346" y="3434443"/>
            <a:chExt cx="2400299" cy="2228609"/>
          </a:xfrm>
        </p:grpSpPr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3396346" y="4241124"/>
              <a:ext cx="2400299" cy="14219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device moves within same AP in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one provider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network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577439" y="3434443"/>
              <a:ext cx="0" cy="86541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392886" y="3390900"/>
            <a:ext cx="2645228" cy="2935362"/>
            <a:chOff x="8392886" y="3390900"/>
            <a:chExt cx="2645228" cy="2935362"/>
          </a:xfrm>
        </p:grpSpPr>
        <p:sp>
          <p:nvSpPr>
            <p:cNvPr id="23" name="Text Box 9"/>
            <p:cNvSpPr txBox="1">
              <a:spLocks noChangeArrowheads="1"/>
            </p:cNvSpPr>
            <p:nvPr/>
          </p:nvSpPr>
          <p:spPr bwMode="auto">
            <a:xfrm>
              <a:off x="8392886" y="4239537"/>
              <a:ext cx="2645228" cy="20867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device moves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among multiple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provider networks,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while maintaining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ongoing connections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0869385" y="3390900"/>
              <a:ext cx="0" cy="86541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095999" y="3423556"/>
            <a:ext cx="2155372" cy="2212280"/>
            <a:chOff x="3526970" y="3434443"/>
            <a:chExt cx="2155372" cy="2212280"/>
          </a:xfrm>
        </p:grpSpPr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3526970" y="4224795"/>
              <a:ext cx="2155372" cy="14219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device moves among APs in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one provider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network</a:t>
              </a:r>
              <a:endPara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4577439" y="3434443"/>
              <a:ext cx="0" cy="86541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4735773" y="3944203"/>
            <a:ext cx="6933062" cy="2511189"/>
            <a:chOff x="4735773" y="3944203"/>
            <a:chExt cx="6933062" cy="2511189"/>
          </a:xfrm>
        </p:grpSpPr>
        <p:sp>
          <p:nvSpPr>
            <p:cNvPr id="38" name="Rounded Rectangle 37"/>
            <p:cNvSpPr/>
            <p:nvPr/>
          </p:nvSpPr>
          <p:spPr>
            <a:xfrm>
              <a:off x="6141492" y="3944203"/>
              <a:ext cx="5527343" cy="2511189"/>
            </a:xfrm>
            <a:prstGeom prst="round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35773" y="5745707"/>
              <a:ext cx="28964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We’re interested in these!</a:t>
              </a:r>
              <a:endParaRPr lang="en-US" sz="2000" i="1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approaches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010557" y="1440226"/>
            <a:ext cx="10699222" cy="30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 dirty="0">
                <a:solidFill>
                  <a:srgbClr val="C00000"/>
                </a:solidFill>
              </a:rPr>
              <a:t>let network (routers) handle it: </a:t>
            </a:r>
            <a:endParaRPr lang="en-US" sz="3200" dirty="0">
              <a:solidFill>
                <a:srgbClr val="C00000"/>
              </a:solidFill>
            </a:endParaRPr>
          </a:p>
          <a:p>
            <a:pPr lvl="1" indent="-339725">
              <a:defRPr/>
            </a:pPr>
            <a:r>
              <a:rPr lang="en-US" sz="2800" dirty="0"/>
              <a:t>routers advertise well-known name, address (e.g., permanent 32-bit IP address), or number (e.g., cell #) of visiting mobile node via usual routing table exchange</a:t>
            </a:r>
            <a:endParaRPr lang="en-US" sz="2800" dirty="0"/>
          </a:p>
          <a:p>
            <a:pPr lvl="1" indent="-339725">
              <a:defRPr/>
            </a:pPr>
            <a:r>
              <a:rPr lang="en-US" sz="2800" dirty="0"/>
              <a:t>Internet routing could do this already </a:t>
            </a:r>
            <a:r>
              <a:rPr lang="en-US" sz="2800" i="1" dirty="0">
                <a:solidFill>
                  <a:srgbClr val="0012A0"/>
                </a:solidFill>
              </a:rPr>
              <a:t>with no </a:t>
            </a:r>
            <a:r>
              <a:rPr lang="en-US" sz="2800" dirty="0"/>
              <a:t>changes! Routing tables indicate where each mobile located via longest prefix match!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approaches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010557" y="1440226"/>
            <a:ext cx="10699222" cy="30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let network (routers) handle it: 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339725">
              <a:buClr>
                <a:schemeClr val="bg1">
                  <a:lumMod val="75000"/>
                </a:schemeClr>
              </a:buClr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routers advertise well-known name, address (e.g., permanent 32-bit IP address), or number (e.g., cell #) of visiting mobile node via usual routing table exchange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339725">
              <a:buClr>
                <a:schemeClr val="bg1">
                  <a:lumMod val="75000"/>
                </a:schemeClr>
              </a:buClr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Internet routing could do this already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with no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changes! Routing tables indicate where each mobile located via longest prefix match!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339725">
              <a:buClr>
                <a:schemeClr val="bg1">
                  <a:lumMod val="75000"/>
                </a:schemeClr>
              </a:buClr>
              <a:defRPr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92444" y="4101538"/>
            <a:ext cx="10535449" cy="235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 dirty="0">
                <a:solidFill>
                  <a:srgbClr val="C00000"/>
                </a:solidFill>
              </a:rPr>
              <a:t>let end-systems handle it: </a:t>
            </a:r>
            <a:r>
              <a:rPr lang="en-US" sz="3200" dirty="0"/>
              <a:t>functionality at the “edge”</a:t>
            </a:r>
            <a:endParaRPr lang="en-US" sz="3200" dirty="0"/>
          </a:p>
          <a:p>
            <a:pPr lvl="1" indent="-290830">
              <a:defRPr/>
            </a:pPr>
            <a:r>
              <a:rPr lang="en-US" sz="2800" i="1" dirty="0">
                <a:solidFill>
                  <a:srgbClr val="011199"/>
                </a:solidFill>
              </a:rPr>
              <a:t>indirect routing:</a:t>
            </a:r>
            <a:r>
              <a:rPr lang="en-US" sz="2800" dirty="0">
                <a:solidFill>
                  <a:srgbClr val="011199"/>
                </a:solidFill>
              </a:rPr>
              <a:t> </a:t>
            </a:r>
            <a:r>
              <a:rPr lang="en-US" sz="2800" dirty="0"/>
              <a:t>communication from correspondent to mobile goes through home network, then forwarded to remote mobile</a:t>
            </a:r>
            <a:endParaRPr lang="en-US" sz="2800" dirty="0"/>
          </a:p>
          <a:p>
            <a:pPr lvl="1" indent="-290830">
              <a:defRPr/>
            </a:pPr>
            <a:r>
              <a:rPr lang="en-US" sz="2800" i="1" dirty="0">
                <a:solidFill>
                  <a:srgbClr val="011199"/>
                </a:solidFill>
              </a:rPr>
              <a:t>direct routing:</a:t>
            </a:r>
            <a:r>
              <a:rPr lang="en-US" sz="2800" dirty="0">
                <a:solidFill>
                  <a:srgbClr val="011199"/>
                </a:solidFill>
              </a:rPr>
              <a:t> </a:t>
            </a:r>
            <a:r>
              <a:rPr lang="en-US" sz="2800" dirty="0"/>
              <a:t>correspondent gets foreign address of mobile, send directly to mobile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5094548" y="1851951"/>
            <a:ext cx="2271713" cy="1743075"/>
            <a:chOff x="3101975" y="1770063"/>
            <a:chExt cx="2271713" cy="1743075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3265488" y="1770063"/>
              <a:ext cx="1887537" cy="174307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700463" y="1944688"/>
              <a:ext cx="1133475" cy="136525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3101975" y="1958975"/>
              <a:ext cx="2271713" cy="13112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scalable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to billions of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 mobiles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Contacting a mobile friend: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56" name="Rectangle 3"/>
          <p:cNvSpPr txBox="1">
            <a:spLocks noChangeArrowheads="1"/>
          </p:cNvSpPr>
          <p:nvPr/>
        </p:nvSpPr>
        <p:spPr>
          <a:xfrm>
            <a:off x="1392072" y="2532703"/>
            <a:ext cx="4553496" cy="1446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dirty="0"/>
              <a:t>search all phone books?</a:t>
            </a: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dirty="0"/>
              <a:t>expect her to let you know where he/she is?</a:t>
            </a:r>
            <a:endParaRPr lang="en-US" dirty="0"/>
          </a:p>
        </p:txBody>
      </p:sp>
      <p:pic>
        <p:nvPicPr>
          <p:cNvPr id="157" name="Picture 4" descr="world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1892" y="2973984"/>
            <a:ext cx="4813300" cy="2489200"/>
          </a:xfrm>
          <a:prstGeom prst="rect">
            <a:avLst/>
          </a:prstGeom>
          <a:noFill/>
        </p:spPr>
      </p:pic>
      <p:pic>
        <p:nvPicPr>
          <p:cNvPr id="158" name="Picture 5" descr="Al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755" y="4599584"/>
            <a:ext cx="561975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Picture 6" descr="Bo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342" y="2396134"/>
            <a:ext cx="676275" cy="69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Text Box 7"/>
          <p:cNvSpPr txBox="1">
            <a:spLocks noChangeArrowheads="1"/>
          </p:cNvSpPr>
          <p:nvPr/>
        </p:nvSpPr>
        <p:spPr bwMode="auto">
          <a:xfrm>
            <a:off x="8922817" y="861021"/>
            <a:ext cx="2644775" cy="8302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400" dirty="0">
                <a:latin typeface="+mn-lt"/>
                <a:cs typeface="Arial" panose="020B0604020202020204" pitchFamily="34" charset="0"/>
              </a:rPr>
              <a:t>I wonder where Alice moved to?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1" name="Oval 8"/>
          <p:cNvSpPr>
            <a:spLocks noChangeArrowheads="1"/>
          </p:cNvSpPr>
          <p:nvPr/>
        </p:nvSpPr>
        <p:spPr bwMode="auto">
          <a:xfrm>
            <a:off x="8516417" y="773709"/>
            <a:ext cx="3168650" cy="992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2" name="Oval 9"/>
          <p:cNvSpPr>
            <a:spLocks noChangeArrowheads="1"/>
          </p:cNvSpPr>
          <p:nvPr/>
        </p:nvSpPr>
        <p:spPr bwMode="auto">
          <a:xfrm>
            <a:off x="9014892" y="1665884"/>
            <a:ext cx="1387475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3" name="Oval 10"/>
          <p:cNvSpPr>
            <a:spLocks noChangeArrowheads="1"/>
          </p:cNvSpPr>
          <p:nvPr/>
        </p:nvSpPr>
        <p:spPr bwMode="auto">
          <a:xfrm>
            <a:off x="8946630" y="2005609"/>
            <a:ext cx="70802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4" name="Oval 11"/>
          <p:cNvSpPr>
            <a:spLocks noChangeArrowheads="1"/>
          </p:cNvSpPr>
          <p:nvPr/>
        </p:nvSpPr>
        <p:spPr bwMode="auto">
          <a:xfrm>
            <a:off x="9099030" y="2205634"/>
            <a:ext cx="280987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5" name="Rectangle 12"/>
          <p:cNvSpPr>
            <a:spLocks noChangeArrowheads="1"/>
          </p:cNvSpPr>
          <p:nvPr/>
        </p:nvSpPr>
        <p:spPr bwMode="auto">
          <a:xfrm>
            <a:off x="724990" y="1453889"/>
            <a:ext cx="6689063" cy="11001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cs typeface="+mn-cs"/>
              </a:rPr>
              <a:t>Consider friend frequently changing locations, how do you find him/her?</a:t>
            </a:r>
            <a:endParaRPr lang="en-US" sz="2800" dirty="0"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383834" y="3858994"/>
            <a:ext cx="4553496" cy="1046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dirty="0"/>
              <a:t>call his/her parents?</a:t>
            </a: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dirty="0"/>
              <a:t>Facebook!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75038" y="2582562"/>
            <a:ext cx="4831492" cy="2384853"/>
            <a:chOff x="1075038" y="2582562"/>
            <a:chExt cx="4831492" cy="2384853"/>
          </a:xfrm>
        </p:grpSpPr>
        <p:sp>
          <p:nvSpPr>
            <p:cNvPr id="5" name="Rectangle 4"/>
            <p:cNvSpPr/>
            <p:nvPr/>
          </p:nvSpPr>
          <p:spPr>
            <a:xfrm>
              <a:off x="1421027" y="2582562"/>
              <a:ext cx="4485503" cy="122331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/>
            <p:cNvSpPr/>
            <p:nvPr/>
          </p:nvSpPr>
          <p:spPr>
            <a:xfrm>
              <a:off x="1075038" y="3608173"/>
              <a:ext cx="3966519" cy="135924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37966" y="5016843"/>
            <a:ext cx="65703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importance of having a “home”: </a:t>
            </a:r>
            <a:endParaRPr lang="en-US" sz="2800" dirty="0"/>
          </a:p>
          <a:p>
            <a:pPr marL="285750" indent="-225425">
              <a:buClr>
                <a:srgbClr val="011199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definitive source of information about you</a:t>
            </a:r>
            <a:endParaRPr lang="en-US" sz="2400" dirty="0"/>
          </a:p>
          <a:p>
            <a:pPr marL="285750" indent="-225425">
              <a:buClr>
                <a:srgbClr val="011199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place where people can find out where you are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Home network, visited network: 4G/5G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85" name="Freeform 184"/>
          <p:cNvSpPr/>
          <p:nvPr/>
        </p:nvSpPr>
        <p:spPr>
          <a:xfrm>
            <a:off x="2503064" y="1718999"/>
            <a:ext cx="2852707" cy="1606731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3" name="TextBox 192"/>
          <p:cNvSpPr txBox="1"/>
          <p:nvPr/>
        </p:nvSpPr>
        <p:spPr>
          <a:xfrm rot="2707326">
            <a:off x="2148628" y="3370019"/>
            <a:ext cx="55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</a:t>
            </a:r>
            <a:endParaRPr lang="en-US" sz="1600" dirty="0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2238602" y="2907499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2844129" y="3258019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095459" y="2849070"/>
            <a:ext cx="55699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Freeform 198"/>
          <p:cNvSpPr/>
          <p:nvPr/>
        </p:nvSpPr>
        <p:spPr>
          <a:xfrm>
            <a:off x="4778877" y="4372935"/>
            <a:ext cx="2644013" cy="1366652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5102481" y="5085311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visited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mobile 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2" name="Straight Connector 201"/>
          <p:cNvCxnSpPr/>
          <p:nvPr/>
        </p:nvCxnSpPr>
        <p:spPr>
          <a:xfrm>
            <a:off x="4812849" y="4686815"/>
            <a:ext cx="287182" cy="2393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rot="3420582">
            <a:off x="4321324" y="5592850"/>
            <a:ext cx="4794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…</a:t>
            </a:r>
            <a:endParaRPr lang="en-US" sz="1350" dirty="0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4475884" y="5256847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5076209" y="5675136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077864" y="3859400"/>
            <a:ext cx="0" cy="61039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Freeform 209"/>
          <p:cNvSpPr/>
          <p:nvPr/>
        </p:nvSpPr>
        <p:spPr>
          <a:xfrm>
            <a:off x="5458020" y="2675678"/>
            <a:ext cx="1906785" cy="123327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82604 w 1558990"/>
              <a:gd name="connsiteY0-74" fmla="*/ 534641 h 1810599"/>
              <a:gd name="connsiteX1-75" fmla="*/ 22252 w 1558990"/>
              <a:gd name="connsiteY1-76" fmla="*/ 940200 h 1810599"/>
              <a:gd name="connsiteX2-77" fmla="*/ 167457 w 1558990"/>
              <a:gd name="connsiteY2-78" fmla="*/ 1672556 h 1810599"/>
              <a:gd name="connsiteX3-79" fmla="*/ 1208772 w 1558990"/>
              <a:gd name="connsiteY3-80" fmla="*/ 1775650 h 1810599"/>
              <a:gd name="connsiteX4-81" fmla="*/ 1543003 w 1558990"/>
              <a:gd name="connsiteY4-82" fmla="*/ 1257671 h 1810599"/>
              <a:gd name="connsiteX5-83" fmla="*/ 1490762 w 1558990"/>
              <a:gd name="connsiteY5-84" fmla="*/ 672856 h 1810599"/>
              <a:gd name="connsiteX6-85" fmla="*/ 1359176 w 1558990"/>
              <a:gd name="connsiteY6-86" fmla="*/ 154877 h 1810599"/>
              <a:gd name="connsiteX7-87" fmla="*/ 861336 w 1558990"/>
              <a:gd name="connsiteY7-88" fmla="*/ 21205 h 1810599"/>
              <a:gd name="connsiteX8-89" fmla="*/ 382604 w 1558990"/>
              <a:gd name="connsiteY8-90" fmla="*/ 534641 h 1810599"/>
              <a:gd name="connsiteX0-91" fmla="*/ 393458 w 1593840"/>
              <a:gd name="connsiteY0-92" fmla="*/ 534641 h 1793264"/>
              <a:gd name="connsiteX1-93" fmla="*/ 33106 w 1593840"/>
              <a:gd name="connsiteY1-94" fmla="*/ 940200 h 1793264"/>
              <a:gd name="connsiteX2-95" fmla="*/ 178311 w 1593840"/>
              <a:gd name="connsiteY2-96" fmla="*/ 1672556 h 1793264"/>
              <a:gd name="connsiteX3-97" fmla="*/ 1464139 w 1593840"/>
              <a:gd name="connsiteY3-98" fmla="*/ 1752440 h 1793264"/>
              <a:gd name="connsiteX4-99" fmla="*/ 1553857 w 1593840"/>
              <a:gd name="connsiteY4-100" fmla="*/ 1257671 h 1793264"/>
              <a:gd name="connsiteX5-101" fmla="*/ 1501616 w 1593840"/>
              <a:gd name="connsiteY5-102" fmla="*/ 672856 h 1793264"/>
              <a:gd name="connsiteX6-103" fmla="*/ 1370030 w 1593840"/>
              <a:gd name="connsiteY6-104" fmla="*/ 154877 h 1793264"/>
              <a:gd name="connsiteX7-105" fmla="*/ 872190 w 1593840"/>
              <a:gd name="connsiteY7-106" fmla="*/ 21205 h 1793264"/>
              <a:gd name="connsiteX8-107" fmla="*/ 393458 w 1593840"/>
              <a:gd name="connsiteY8-108" fmla="*/ 534641 h 1793264"/>
              <a:gd name="connsiteX0-109" fmla="*/ 393458 w 1566550"/>
              <a:gd name="connsiteY0-110" fmla="*/ 534641 h 1840341"/>
              <a:gd name="connsiteX1-111" fmla="*/ 33106 w 1566550"/>
              <a:gd name="connsiteY1-112" fmla="*/ 940200 h 1840341"/>
              <a:gd name="connsiteX2-113" fmla="*/ 178311 w 1566550"/>
              <a:gd name="connsiteY2-114" fmla="*/ 1672556 h 1840341"/>
              <a:gd name="connsiteX3-115" fmla="*/ 1464139 w 1566550"/>
              <a:gd name="connsiteY3-116" fmla="*/ 1752440 h 1840341"/>
              <a:gd name="connsiteX4-117" fmla="*/ 1553857 w 1566550"/>
              <a:gd name="connsiteY4-118" fmla="*/ 1257671 h 1840341"/>
              <a:gd name="connsiteX5-119" fmla="*/ 1501616 w 1566550"/>
              <a:gd name="connsiteY5-120" fmla="*/ 672856 h 1840341"/>
              <a:gd name="connsiteX6-121" fmla="*/ 1370030 w 1566550"/>
              <a:gd name="connsiteY6-122" fmla="*/ 154877 h 1840341"/>
              <a:gd name="connsiteX7-123" fmla="*/ 872190 w 1566550"/>
              <a:gd name="connsiteY7-124" fmla="*/ 21205 h 1840341"/>
              <a:gd name="connsiteX8-125" fmla="*/ 393458 w 1566550"/>
              <a:gd name="connsiteY8-126" fmla="*/ 534641 h 1840341"/>
              <a:gd name="connsiteX0-127" fmla="*/ 393458 w 1555557"/>
              <a:gd name="connsiteY0-128" fmla="*/ 534641 h 1787187"/>
              <a:gd name="connsiteX1-129" fmla="*/ 33106 w 1555557"/>
              <a:gd name="connsiteY1-130" fmla="*/ 940200 h 1787187"/>
              <a:gd name="connsiteX2-131" fmla="*/ 178311 w 1555557"/>
              <a:gd name="connsiteY2-132" fmla="*/ 1672556 h 1787187"/>
              <a:gd name="connsiteX3-133" fmla="*/ 1464139 w 1555557"/>
              <a:gd name="connsiteY3-134" fmla="*/ 1752440 h 1787187"/>
              <a:gd name="connsiteX4-135" fmla="*/ 1553857 w 1555557"/>
              <a:gd name="connsiteY4-136" fmla="*/ 1257671 h 1787187"/>
              <a:gd name="connsiteX5-137" fmla="*/ 1501616 w 1555557"/>
              <a:gd name="connsiteY5-138" fmla="*/ 672856 h 1787187"/>
              <a:gd name="connsiteX6-139" fmla="*/ 1370030 w 1555557"/>
              <a:gd name="connsiteY6-140" fmla="*/ 154877 h 1787187"/>
              <a:gd name="connsiteX7-141" fmla="*/ 872190 w 1555557"/>
              <a:gd name="connsiteY7-142" fmla="*/ 21205 h 1787187"/>
              <a:gd name="connsiteX8-143" fmla="*/ 393458 w 1555557"/>
              <a:gd name="connsiteY8-144" fmla="*/ 534641 h 1787187"/>
              <a:gd name="connsiteX0-145" fmla="*/ 401126 w 1664928"/>
              <a:gd name="connsiteY0-146" fmla="*/ 534641 h 1783934"/>
              <a:gd name="connsiteX1-147" fmla="*/ 40774 w 1664928"/>
              <a:gd name="connsiteY1-148" fmla="*/ 940200 h 1783934"/>
              <a:gd name="connsiteX2-149" fmla="*/ 185979 w 1664928"/>
              <a:gd name="connsiteY2-150" fmla="*/ 1672556 h 1783934"/>
              <a:gd name="connsiteX3-151" fmla="*/ 1618513 w 1664928"/>
              <a:gd name="connsiteY3-152" fmla="*/ 1747798 h 1783934"/>
              <a:gd name="connsiteX4-153" fmla="*/ 1561525 w 1664928"/>
              <a:gd name="connsiteY4-154" fmla="*/ 1257671 h 1783934"/>
              <a:gd name="connsiteX5-155" fmla="*/ 1509284 w 1664928"/>
              <a:gd name="connsiteY5-156" fmla="*/ 672856 h 1783934"/>
              <a:gd name="connsiteX6-157" fmla="*/ 1377698 w 1664928"/>
              <a:gd name="connsiteY6-158" fmla="*/ 154877 h 1783934"/>
              <a:gd name="connsiteX7-159" fmla="*/ 879858 w 1664928"/>
              <a:gd name="connsiteY7-160" fmla="*/ 21205 h 1783934"/>
              <a:gd name="connsiteX8-161" fmla="*/ 401126 w 1664928"/>
              <a:gd name="connsiteY8-162" fmla="*/ 534641 h 1783934"/>
              <a:gd name="connsiteX0-163" fmla="*/ 408119 w 1718774"/>
              <a:gd name="connsiteY0-164" fmla="*/ 534641 h 1826522"/>
              <a:gd name="connsiteX1-165" fmla="*/ 47767 w 1718774"/>
              <a:gd name="connsiteY1-166" fmla="*/ 940200 h 1826522"/>
              <a:gd name="connsiteX2-167" fmla="*/ 179001 w 1718774"/>
              <a:gd name="connsiteY2-168" fmla="*/ 1742186 h 1826522"/>
              <a:gd name="connsiteX3-169" fmla="*/ 1625506 w 1718774"/>
              <a:gd name="connsiteY3-170" fmla="*/ 1747798 h 1826522"/>
              <a:gd name="connsiteX4-171" fmla="*/ 1568518 w 1718774"/>
              <a:gd name="connsiteY4-172" fmla="*/ 1257671 h 1826522"/>
              <a:gd name="connsiteX5-173" fmla="*/ 1516277 w 1718774"/>
              <a:gd name="connsiteY5-174" fmla="*/ 672856 h 1826522"/>
              <a:gd name="connsiteX6-175" fmla="*/ 1384691 w 1718774"/>
              <a:gd name="connsiteY6-176" fmla="*/ 154877 h 1826522"/>
              <a:gd name="connsiteX7-177" fmla="*/ 886851 w 1718774"/>
              <a:gd name="connsiteY7-178" fmla="*/ 21205 h 1826522"/>
              <a:gd name="connsiteX8-179" fmla="*/ 408119 w 1718774"/>
              <a:gd name="connsiteY8-180" fmla="*/ 534641 h 1826522"/>
              <a:gd name="connsiteX0-181" fmla="*/ 477759 w 1796623"/>
              <a:gd name="connsiteY0-182" fmla="*/ 534641 h 1818043"/>
              <a:gd name="connsiteX1-183" fmla="*/ 117407 w 1796623"/>
              <a:gd name="connsiteY1-184" fmla="*/ 940200 h 1818043"/>
              <a:gd name="connsiteX2-185" fmla="*/ 136864 w 1796623"/>
              <a:gd name="connsiteY2-186" fmla="*/ 1728260 h 1818043"/>
              <a:gd name="connsiteX3-187" fmla="*/ 1695146 w 1796623"/>
              <a:gd name="connsiteY3-188" fmla="*/ 1747798 h 1818043"/>
              <a:gd name="connsiteX4-189" fmla="*/ 1638158 w 1796623"/>
              <a:gd name="connsiteY4-190" fmla="*/ 1257671 h 1818043"/>
              <a:gd name="connsiteX5-191" fmla="*/ 1585917 w 1796623"/>
              <a:gd name="connsiteY5-192" fmla="*/ 672856 h 1818043"/>
              <a:gd name="connsiteX6-193" fmla="*/ 1454331 w 1796623"/>
              <a:gd name="connsiteY6-194" fmla="*/ 154877 h 1818043"/>
              <a:gd name="connsiteX7-195" fmla="*/ 956491 w 1796623"/>
              <a:gd name="connsiteY7-196" fmla="*/ 21205 h 1818043"/>
              <a:gd name="connsiteX8-197" fmla="*/ 477759 w 1796623"/>
              <a:gd name="connsiteY8-198" fmla="*/ 534641 h 1818043"/>
              <a:gd name="connsiteX0-199" fmla="*/ 396783 w 1688820"/>
              <a:gd name="connsiteY0-200" fmla="*/ 534641 h 1815615"/>
              <a:gd name="connsiteX1-201" fmla="*/ 36431 w 1688820"/>
              <a:gd name="connsiteY1-202" fmla="*/ 940200 h 1815615"/>
              <a:gd name="connsiteX2-203" fmla="*/ 55888 w 1688820"/>
              <a:gd name="connsiteY2-204" fmla="*/ 1728260 h 1815615"/>
              <a:gd name="connsiteX3-205" fmla="*/ 421834 w 1688820"/>
              <a:gd name="connsiteY3-206" fmla="*/ 1798118 h 1815615"/>
              <a:gd name="connsiteX4-207" fmla="*/ 1614170 w 1688820"/>
              <a:gd name="connsiteY4-208" fmla="*/ 1747798 h 1815615"/>
              <a:gd name="connsiteX5-209" fmla="*/ 1557182 w 1688820"/>
              <a:gd name="connsiteY5-210" fmla="*/ 1257671 h 1815615"/>
              <a:gd name="connsiteX6-211" fmla="*/ 1504941 w 1688820"/>
              <a:gd name="connsiteY6-212" fmla="*/ 672856 h 1815615"/>
              <a:gd name="connsiteX7-213" fmla="*/ 1373355 w 1688820"/>
              <a:gd name="connsiteY7-214" fmla="*/ 154877 h 1815615"/>
              <a:gd name="connsiteX8-215" fmla="*/ 875515 w 1688820"/>
              <a:gd name="connsiteY8-216" fmla="*/ 21205 h 1815615"/>
              <a:gd name="connsiteX9" fmla="*/ 396783 w 1688820"/>
              <a:gd name="connsiteY9" fmla="*/ 534641 h 1815615"/>
              <a:gd name="connsiteX0-217" fmla="*/ 394951 w 1689541"/>
              <a:gd name="connsiteY0-218" fmla="*/ 534641 h 1877271"/>
              <a:gd name="connsiteX1-219" fmla="*/ 34599 w 1689541"/>
              <a:gd name="connsiteY1-220" fmla="*/ 940200 h 1877271"/>
              <a:gd name="connsiteX2-221" fmla="*/ 54056 w 1689541"/>
              <a:gd name="connsiteY2-222" fmla="*/ 1728260 h 1877271"/>
              <a:gd name="connsiteX3-223" fmla="*/ 385071 w 1689541"/>
              <a:gd name="connsiteY3-224" fmla="*/ 1877032 h 1877271"/>
              <a:gd name="connsiteX4-225" fmla="*/ 1612338 w 1689541"/>
              <a:gd name="connsiteY4-226" fmla="*/ 1747798 h 1877271"/>
              <a:gd name="connsiteX5-227" fmla="*/ 1555350 w 1689541"/>
              <a:gd name="connsiteY5-228" fmla="*/ 1257671 h 1877271"/>
              <a:gd name="connsiteX6-229" fmla="*/ 1503109 w 1689541"/>
              <a:gd name="connsiteY6-230" fmla="*/ 672856 h 1877271"/>
              <a:gd name="connsiteX7-231" fmla="*/ 1371523 w 1689541"/>
              <a:gd name="connsiteY7-232" fmla="*/ 154877 h 1877271"/>
              <a:gd name="connsiteX8-233" fmla="*/ 873683 w 1689541"/>
              <a:gd name="connsiteY8-234" fmla="*/ 21205 h 1877271"/>
              <a:gd name="connsiteX9-235" fmla="*/ 394951 w 1689541"/>
              <a:gd name="connsiteY9-236" fmla="*/ 534641 h 1877271"/>
              <a:gd name="connsiteX0-237" fmla="*/ 394949 w 1689541"/>
              <a:gd name="connsiteY0-238" fmla="*/ 534641 h 1877032"/>
              <a:gd name="connsiteX1-239" fmla="*/ 34597 w 1689541"/>
              <a:gd name="connsiteY1-240" fmla="*/ 940200 h 1877032"/>
              <a:gd name="connsiteX2-241" fmla="*/ 54054 w 1689541"/>
              <a:gd name="connsiteY2-242" fmla="*/ 1728260 h 1877032"/>
              <a:gd name="connsiteX3-243" fmla="*/ 385069 w 1689541"/>
              <a:gd name="connsiteY3-244" fmla="*/ 1877032 h 1877032"/>
              <a:gd name="connsiteX4-245" fmla="*/ 1612336 w 1689541"/>
              <a:gd name="connsiteY4-246" fmla="*/ 1747798 h 1877032"/>
              <a:gd name="connsiteX5-247" fmla="*/ 1555348 w 1689541"/>
              <a:gd name="connsiteY5-248" fmla="*/ 1257671 h 1877032"/>
              <a:gd name="connsiteX6-249" fmla="*/ 1503107 w 1689541"/>
              <a:gd name="connsiteY6-250" fmla="*/ 672856 h 1877032"/>
              <a:gd name="connsiteX7-251" fmla="*/ 1371521 w 1689541"/>
              <a:gd name="connsiteY7-252" fmla="*/ 154877 h 1877032"/>
              <a:gd name="connsiteX8-253" fmla="*/ 873681 w 1689541"/>
              <a:gd name="connsiteY8-254" fmla="*/ 21205 h 1877032"/>
              <a:gd name="connsiteX9-255" fmla="*/ 394949 w 1689541"/>
              <a:gd name="connsiteY9-256" fmla="*/ 534641 h 1877032"/>
              <a:gd name="connsiteX0-257" fmla="*/ 394949 w 1683795"/>
              <a:gd name="connsiteY0-258" fmla="*/ 534641 h 1877032"/>
              <a:gd name="connsiteX1-259" fmla="*/ 34597 w 1683795"/>
              <a:gd name="connsiteY1-260" fmla="*/ 940200 h 1877032"/>
              <a:gd name="connsiteX2-261" fmla="*/ 54054 w 1683795"/>
              <a:gd name="connsiteY2-262" fmla="*/ 1728260 h 1877032"/>
              <a:gd name="connsiteX3-263" fmla="*/ 385069 w 1683795"/>
              <a:gd name="connsiteY3-264" fmla="*/ 1877032 h 1877032"/>
              <a:gd name="connsiteX4-265" fmla="*/ 1605349 w 1683795"/>
              <a:gd name="connsiteY4-266" fmla="*/ 1798860 h 1877032"/>
              <a:gd name="connsiteX5-267" fmla="*/ 1555348 w 1683795"/>
              <a:gd name="connsiteY5-268" fmla="*/ 1257671 h 1877032"/>
              <a:gd name="connsiteX6-269" fmla="*/ 1503107 w 1683795"/>
              <a:gd name="connsiteY6-270" fmla="*/ 672856 h 1877032"/>
              <a:gd name="connsiteX7-271" fmla="*/ 1371521 w 1683795"/>
              <a:gd name="connsiteY7-272" fmla="*/ 154877 h 1877032"/>
              <a:gd name="connsiteX8-273" fmla="*/ 873681 w 1683795"/>
              <a:gd name="connsiteY8-274" fmla="*/ 21205 h 1877032"/>
              <a:gd name="connsiteX9-275" fmla="*/ 394949 w 1683795"/>
              <a:gd name="connsiteY9-276" fmla="*/ 534641 h 1877032"/>
              <a:gd name="connsiteX0-277" fmla="*/ 394949 w 1720794"/>
              <a:gd name="connsiteY0-278" fmla="*/ 534641 h 1877032"/>
              <a:gd name="connsiteX1-279" fmla="*/ 34597 w 1720794"/>
              <a:gd name="connsiteY1-280" fmla="*/ 940200 h 1877032"/>
              <a:gd name="connsiteX2-281" fmla="*/ 54054 w 1720794"/>
              <a:gd name="connsiteY2-282" fmla="*/ 1728260 h 1877032"/>
              <a:gd name="connsiteX3-283" fmla="*/ 385069 w 1720794"/>
              <a:gd name="connsiteY3-284" fmla="*/ 1877032 h 1877032"/>
              <a:gd name="connsiteX4-285" fmla="*/ 1605349 w 1720794"/>
              <a:gd name="connsiteY4-286" fmla="*/ 1798860 h 1877032"/>
              <a:gd name="connsiteX5-287" fmla="*/ 1555348 w 1720794"/>
              <a:gd name="connsiteY5-288" fmla="*/ 1257671 h 1877032"/>
              <a:gd name="connsiteX6-289" fmla="*/ 1503107 w 1720794"/>
              <a:gd name="connsiteY6-290" fmla="*/ 672856 h 1877032"/>
              <a:gd name="connsiteX7-291" fmla="*/ 1371521 w 1720794"/>
              <a:gd name="connsiteY7-292" fmla="*/ 154877 h 1877032"/>
              <a:gd name="connsiteX8-293" fmla="*/ 873681 w 1720794"/>
              <a:gd name="connsiteY8-294" fmla="*/ 21205 h 1877032"/>
              <a:gd name="connsiteX9-295" fmla="*/ 394949 w 1720794"/>
              <a:gd name="connsiteY9-296" fmla="*/ 534641 h 1877032"/>
              <a:gd name="connsiteX0-297" fmla="*/ 394949 w 1720794"/>
              <a:gd name="connsiteY0-298" fmla="*/ 534641 h 1877032"/>
              <a:gd name="connsiteX1-299" fmla="*/ 34597 w 1720794"/>
              <a:gd name="connsiteY1-300" fmla="*/ 940200 h 1877032"/>
              <a:gd name="connsiteX2-301" fmla="*/ 54054 w 1720794"/>
              <a:gd name="connsiteY2-302" fmla="*/ 1728260 h 1877032"/>
              <a:gd name="connsiteX3-303" fmla="*/ 385069 w 1720794"/>
              <a:gd name="connsiteY3-304" fmla="*/ 1877032 h 1877032"/>
              <a:gd name="connsiteX4-305" fmla="*/ 1605349 w 1720794"/>
              <a:gd name="connsiteY4-306" fmla="*/ 1798860 h 1877032"/>
              <a:gd name="connsiteX5-307" fmla="*/ 1555348 w 1720794"/>
              <a:gd name="connsiteY5-308" fmla="*/ 1257671 h 1877032"/>
              <a:gd name="connsiteX6-309" fmla="*/ 1503107 w 1720794"/>
              <a:gd name="connsiteY6-310" fmla="*/ 672856 h 1877032"/>
              <a:gd name="connsiteX7-311" fmla="*/ 1371521 w 1720794"/>
              <a:gd name="connsiteY7-312" fmla="*/ 154877 h 1877032"/>
              <a:gd name="connsiteX8-313" fmla="*/ 873681 w 1720794"/>
              <a:gd name="connsiteY8-314" fmla="*/ 21205 h 1877032"/>
              <a:gd name="connsiteX9-315" fmla="*/ 394949 w 1720794"/>
              <a:gd name="connsiteY9-316" fmla="*/ 534641 h 1877032"/>
              <a:gd name="connsiteX0-317" fmla="*/ 394949 w 1671512"/>
              <a:gd name="connsiteY0-318" fmla="*/ 534641 h 1877032"/>
              <a:gd name="connsiteX1-319" fmla="*/ 34597 w 1671512"/>
              <a:gd name="connsiteY1-320" fmla="*/ 940200 h 1877032"/>
              <a:gd name="connsiteX2-321" fmla="*/ 54054 w 1671512"/>
              <a:gd name="connsiteY2-322" fmla="*/ 1728260 h 1877032"/>
              <a:gd name="connsiteX3-323" fmla="*/ 385069 w 1671512"/>
              <a:gd name="connsiteY3-324" fmla="*/ 1877032 h 1877032"/>
              <a:gd name="connsiteX4-325" fmla="*/ 1605349 w 1671512"/>
              <a:gd name="connsiteY4-326" fmla="*/ 1798860 h 1877032"/>
              <a:gd name="connsiteX5-327" fmla="*/ 1555348 w 1671512"/>
              <a:gd name="connsiteY5-328" fmla="*/ 1257671 h 1877032"/>
              <a:gd name="connsiteX6-329" fmla="*/ 1503107 w 1671512"/>
              <a:gd name="connsiteY6-330" fmla="*/ 672856 h 1877032"/>
              <a:gd name="connsiteX7-331" fmla="*/ 1371521 w 1671512"/>
              <a:gd name="connsiteY7-332" fmla="*/ 154877 h 1877032"/>
              <a:gd name="connsiteX8-333" fmla="*/ 873681 w 1671512"/>
              <a:gd name="connsiteY8-334" fmla="*/ 21205 h 1877032"/>
              <a:gd name="connsiteX9-335" fmla="*/ 394949 w 1671512"/>
              <a:gd name="connsiteY9-336" fmla="*/ 534641 h 1877032"/>
              <a:gd name="connsiteX0-337" fmla="*/ 394949 w 1677296"/>
              <a:gd name="connsiteY0-338" fmla="*/ 534641 h 1877032"/>
              <a:gd name="connsiteX1-339" fmla="*/ 34597 w 1677296"/>
              <a:gd name="connsiteY1-340" fmla="*/ 940200 h 1877032"/>
              <a:gd name="connsiteX2-341" fmla="*/ 54054 w 1677296"/>
              <a:gd name="connsiteY2-342" fmla="*/ 1728260 h 1877032"/>
              <a:gd name="connsiteX3-343" fmla="*/ 385069 w 1677296"/>
              <a:gd name="connsiteY3-344" fmla="*/ 1877032 h 1877032"/>
              <a:gd name="connsiteX4-345" fmla="*/ 1612334 w 1677296"/>
              <a:gd name="connsiteY4-346" fmla="*/ 1840637 h 1877032"/>
              <a:gd name="connsiteX5-347" fmla="*/ 1555348 w 1677296"/>
              <a:gd name="connsiteY5-348" fmla="*/ 1257671 h 1877032"/>
              <a:gd name="connsiteX6-349" fmla="*/ 1503107 w 1677296"/>
              <a:gd name="connsiteY6-350" fmla="*/ 672856 h 1877032"/>
              <a:gd name="connsiteX7-351" fmla="*/ 1371521 w 1677296"/>
              <a:gd name="connsiteY7-352" fmla="*/ 154877 h 1877032"/>
              <a:gd name="connsiteX8-353" fmla="*/ 873681 w 1677296"/>
              <a:gd name="connsiteY8-354" fmla="*/ 21205 h 1877032"/>
              <a:gd name="connsiteX9-355" fmla="*/ 394949 w 1677296"/>
              <a:gd name="connsiteY9-356" fmla="*/ 534641 h 1877032"/>
              <a:gd name="connsiteX0-357" fmla="*/ 394949 w 1677298"/>
              <a:gd name="connsiteY0-358" fmla="*/ 534641 h 1877032"/>
              <a:gd name="connsiteX1-359" fmla="*/ 34597 w 1677298"/>
              <a:gd name="connsiteY1-360" fmla="*/ 940200 h 1877032"/>
              <a:gd name="connsiteX2-361" fmla="*/ 54054 w 1677298"/>
              <a:gd name="connsiteY2-362" fmla="*/ 1728260 h 1877032"/>
              <a:gd name="connsiteX3-363" fmla="*/ 385069 w 1677298"/>
              <a:gd name="connsiteY3-364" fmla="*/ 1877032 h 1877032"/>
              <a:gd name="connsiteX4-365" fmla="*/ 1612334 w 1677298"/>
              <a:gd name="connsiteY4-366" fmla="*/ 1840637 h 1877032"/>
              <a:gd name="connsiteX5-367" fmla="*/ 1555348 w 1677298"/>
              <a:gd name="connsiteY5-368" fmla="*/ 1257671 h 1877032"/>
              <a:gd name="connsiteX6-369" fmla="*/ 1503107 w 1677298"/>
              <a:gd name="connsiteY6-370" fmla="*/ 672856 h 1877032"/>
              <a:gd name="connsiteX7-371" fmla="*/ 1371521 w 1677298"/>
              <a:gd name="connsiteY7-372" fmla="*/ 154877 h 1877032"/>
              <a:gd name="connsiteX8-373" fmla="*/ 873681 w 1677298"/>
              <a:gd name="connsiteY8-374" fmla="*/ 21205 h 1877032"/>
              <a:gd name="connsiteX9-375" fmla="*/ 394949 w 1677298"/>
              <a:gd name="connsiteY9-376" fmla="*/ 534641 h 1877032"/>
              <a:gd name="connsiteX0-377" fmla="*/ 394949 w 1677296"/>
              <a:gd name="connsiteY0-378" fmla="*/ 534641 h 1904936"/>
              <a:gd name="connsiteX1-379" fmla="*/ 34597 w 1677296"/>
              <a:gd name="connsiteY1-380" fmla="*/ 940200 h 1904936"/>
              <a:gd name="connsiteX2-381" fmla="*/ 54054 w 1677296"/>
              <a:gd name="connsiteY2-382" fmla="*/ 1728260 h 1904936"/>
              <a:gd name="connsiteX3-383" fmla="*/ 385069 w 1677296"/>
              <a:gd name="connsiteY3-384" fmla="*/ 1877032 h 1904936"/>
              <a:gd name="connsiteX4-385" fmla="*/ 1612334 w 1677296"/>
              <a:gd name="connsiteY4-386" fmla="*/ 1840637 h 1904936"/>
              <a:gd name="connsiteX5-387" fmla="*/ 1555348 w 1677296"/>
              <a:gd name="connsiteY5-388" fmla="*/ 1257671 h 1904936"/>
              <a:gd name="connsiteX6-389" fmla="*/ 1503107 w 1677296"/>
              <a:gd name="connsiteY6-390" fmla="*/ 672856 h 1904936"/>
              <a:gd name="connsiteX7-391" fmla="*/ 1371521 w 1677296"/>
              <a:gd name="connsiteY7-392" fmla="*/ 154877 h 1904936"/>
              <a:gd name="connsiteX8-393" fmla="*/ 873681 w 1677296"/>
              <a:gd name="connsiteY8-394" fmla="*/ 21205 h 1904936"/>
              <a:gd name="connsiteX9-395" fmla="*/ 394949 w 1677296"/>
              <a:gd name="connsiteY9-396" fmla="*/ 534641 h 1904936"/>
              <a:gd name="connsiteX0-397" fmla="*/ 461539 w 1743887"/>
              <a:gd name="connsiteY0-398" fmla="*/ 534641 h 1904936"/>
              <a:gd name="connsiteX1-399" fmla="*/ 101187 w 1743887"/>
              <a:gd name="connsiteY1-400" fmla="*/ 940200 h 1904936"/>
              <a:gd name="connsiteX2-401" fmla="*/ 22840 w 1743887"/>
              <a:gd name="connsiteY2-402" fmla="*/ 1737812 h 1904936"/>
              <a:gd name="connsiteX3-403" fmla="*/ 451659 w 1743887"/>
              <a:gd name="connsiteY3-404" fmla="*/ 1877032 h 1904936"/>
              <a:gd name="connsiteX4-405" fmla="*/ 1678924 w 1743887"/>
              <a:gd name="connsiteY4-406" fmla="*/ 1840637 h 1904936"/>
              <a:gd name="connsiteX5-407" fmla="*/ 1621938 w 1743887"/>
              <a:gd name="connsiteY5-408" fmla="*/ 1257671 h 1904936"/>
              <a:gd name="connsiteX6-409" fmla="*/ 1569697 w 1743887"/>
              <a:gd name="connsiteY6-410" fmla="*/ 672856 h 1904936"/>
              <a:gd name="connsiteX7-411" fmla="*/ 1438111 w 1743887"/>
              <a:gd name="connsiteY7-412" fmla="*/ 154877 h 1904936"/>
              <a:gd name="connsiteX8-413" fmla="*/ 940271 w 1743887"/>
              <a:gd name="connsiteY8-414" fmla="*/ 21205 h 1904936"/>
              <a:gd name="connsiteX9-415" fmla="*/ 461539 w 1743887"/>
              <a:gd name="connsiteY9-416" fmla="*/ 534641 h 1904936"/>
              <a:gd name="connsiteX0-417" fmla="*/ 452050 w 1756359"/>
              <a:gd name="connsiteY0-418" fmla="*/ 534641 h 1891359"/>
              <a:gd name="connsiteX1-419" fmla="*/ 91698 w 1756359"/>
              <a:gd name="connsiteY1-420" fmla="*/ 940200 h 1891359"/>
              <a:gd name="connsiteX2-421" fmla="*/ 13351 w 1756359"/>
              <a:gd name="connsiteY2-422" fmla="*/ 1737812 h 1891359"/>
              <a:gd name="connsiteX3-423" fmla="*/ 309435 w 1756359"/>
              <a:gd name="connsiteY3-424" fmla="*/ 1891359 h 1891359"/>
              <a:gd name="connsiteX4-425" fmla="*/ 1669435 w 1756359"/>
              <a:gd name="connsiteY4-426" fmla="*/ 1840637 h 1891359"/>
              <a:gd name="connsiteX5-427" fmla="*/ 1612449 w 1756359"/>
              <a:gd name="connsiteY5-428" fmla="*/ 1257671 h 1891359"/>
              <a:gd name="connsiteX6-429" fmla="*/ 1560208 w 1756359"/>
              <a:gd name="connsiteY6-430" fmla="*/ 672856 h 1891359"/>
              <a:gd name="connsiteX7-431" fmla="*/ 1428622 w 1756359"/>
              <a:gd name="connsiteY7-432" fmla="*/ 154877 h 1891359"/>
              <a:gd name="connsiteX8-433" fmla="*/ 930782 w 1756359"/>
              <a:gd name="connsiteY8-434" fmla="*/ 21205 h 1891359"/>
              <a:gd name="connsiteX9-435" fmla="*/ 452050 w 1756359"/>
              <a:gd name="connsiteY9-436" fmla="*/ 534641 h 1891359"/>
              <a:gd name="connsiteX0-437" fmla="*/ 452050 w 1756257"/>
              <a:gd name="connsiteY0-438" fmla="*/ 534641 h 1891359"/>
              <a:gd name="connsiteX1-439" fmla="*/ 91698 w 1756257"/>
              <a:gd name="connsiteY1-440" fmla="*/ 940200 h 1891359"/>
              <a:gd name="connsiteX2-441" fmla="*/ 13351 w 1756257"/>
              <a:gd name="connsiteY2-442" fmla="*/ 1737812 h 1891359"/>
              <a:gd name="connsiteX3-443" fmla="*/ 309435 w 1756257"/>
              <a:gd name="connsiteY3-444" fmla="*/ 1891359 h 1891359"/>
              <a:gd name="connsiteX4-445" fmla="*/ 1669435 w 1756257"/>
              <a:gd name="connsiteY4-446" fmla="*/ 1840637 h 1891359"/>
              <a:gd name="connsiteX5-447" fmla="*/ 1612449 w 1756257"/>
              <a:gd name="connsiteY5-448" fmla="*/ 1257671 h 1891359"/>
              <a:gd name="connsiteX6-449" fmla="*/ 1563496 w 1756257"/>
              <a:gd name="connsiteY6-450" fmla="*/ 959631 h 1891359"/>
              <a:gd name="connsiteX7-451" fmla="*/ 1560208 w 1756257"/>
              <a:gd name="connsiteY7-452" fmla="*/ 672856 h 1891359"/>
              <a:gd name="connsiteX8-453" fmla="*/ 1428622 w 1756257"/>
              <a:gd name="connsiteY8-454" fmla="*/ 154877 h 1891359"/>
              <a:gd name="connsiteX9-455" fmla="*/ 930782 w 1756257"/>
              <a:gd name="connsiteY9-456" fmla="*/ 21205 h 1891359"/>
              <a:gd name="connsiteX10" fmla="*/ 452050 w 1756257"/>
              <a:gd name="connsiteY10" fmla="*/ 534641 h 1891359"/>
              <a:gd name="connsiteX0-457" fmla="*/ 452050 w 1764590"/>
              <a:gd name="connsiteY0-458" fmla="*/ 534641 h 1891359"/>
              <a:gd name="connsiteX1-459" fmla="*/ 91698 w 1764590"/>
              <a:gd name="connsiteY1-460" fmla="*/ 940200 h 1891359"/>
              <a:gd name="connsiteX2-461" fmla="*/ 13351 w 1764590"/>
              <a:gd name="connsiteY2-462" fmla="*/ 1737812 h 1891359"/>
              <a:gd name="connsiteX3-463" fmla="*/ 309435 w 1764590"/>
              <a:gd name="connsiteY3-464" fmla="*/ 1891359 h 1891359"/>
              <a:gd name="connsiteX4-465" fmla="*/ 1669435 w 1764590"/>
              <a:gd name="connsiteY4-466" fmla="*/ 1840637 h 1891359"/>
              <a:gd name="connsiteX5-467" fmla="*/ 1612449 w 1764590"/>
              <a:gd name="connsiteY5-468" fmla="*/ 1257671 h 1891359"/>
              <a:gd name="connsiteX6-469" fmla="*/ 1309780 w 1764590"/>
              <a:gd name="connsiteY6-470" fmla="*/ 1046341 h 1891359"/>
              <a:gd name="connsiteX7-471" fmla="*/ 1560208 w 1764590"/>
              <a:gd name="connsiteY7-472" fmla="*/ 672856 h 1891359"/>
              <a:gd name="connsiteX8-473" fmla="*/ 1428622 w 1764590"/>
              <a:gd name="connsiteY8-474" fmla="*/ 154877 h 1891359"/>
              <a:gd name="connsiteX9-475" fmla="*/ 930782 w 1764590"/>
              <a:gd name="connsiteY9-476" fmla="*/ 21205 h 1891359"/>
              <a:gd name="connsiteX10-477" fmla="*/ 452050 w 1764590"/>
              <a:gd name="connsiteY10-478" fmla="*/ 534641 h 1891359"/>
              <a:gd name="connsiteX0-479" fmla="*/ 452050 w 1764592"/>
              <a:gd name="connsiteY0-480" fmla="*/ 534641 h 1891359"/>
              <a:gd name="connsiteX1-481" fmla="*/ 91698 w 1764592"/>
              <a:gd name="connsiteY1-482" fmla="*/ 940200 h 1891359"/>
              <a:gd name="connsiteX2-483" fmla="*/ 13351 w 1764592"/>
              <a:gd name="connsiteY2-484" fmla="*/ 1737812 h 1891359"/>
              <a:gd name="connsiteX3-485" fmla="*/ 309435 w 1764592"/>
              <a:gd name="connsiteY3-486" fmla="*/ 1891359 h 1891359"/>
              <a:gd name="connsiteX4-487" fmla="*/ 1669435 w 1764592"/>
              <a:gd name="connsiteY4-488" fmla="*/ 1840637 h 1891359"/>
              <a:gd name="connsiteX5-489" fmla="*/ 1612449 w 1764592"/>
              <a:gd name="connsiteY5-490" fmla="*/ 1257671 h 1891359"/>
              <a:gd name="connsiteX6-491" fmla="*/ 1309780 w 1764592"/>
              <a:gd name="connsiteY6-492" fmla="*/ 1046341 h 1891359"/>
              <a:gd name="connsiteX7-493" fmla="*/ 1560208 w 1764592"/>
              <a:gd name="connsiteY7-494" fmla="*/ 672856 h 1891359"/>
              <a:gd name="connsiteX8-495" fmla="*/ 1428622 w 1764592"/>
              <a:gd name="connsiteY8-496" fmla="*/ 154877 h 1891359"/>
              <a:gd name="connsiteX9-497" fmla="*/ 930782 w 1764592"/>
              <a:gd name="connsiteY9-498" fmla="*/ 21205 h 1891359"/>
              <a:gd name="connsiteX10-499" fmla="*/ 452050 w 1764592"/>
              <a:gd name="connsiteY10-500" fmla="*/ 534641 h 1891359"/>
              <a:gd name="connsiteX0-501" fmla="*/ 452050 w 1764590"/>
              <a:gd name="connsiteY0-502" fmla="*/ 534641 h 1891359"/>
              <a:gd name="connsiteX1-503" fmla="*/ 91698 w 1764590"/>
              <a:gd name="connsiteY1-504" fmla="*/ 940200 h 1891359"/>
              <a:gd name="connsiteX2-505" fmla="*/ 13351 w 1764590"/>
              <a:gd name="connsiteY2-506" fmla="*/ 1737812 h 1891359"/>
              <a:gd name="connsiteX3-507" fmla="*/ 309435 w 1764590"/>
              <a:gd name="connsiteY3-508" fmla="*/ 1891359 h 1891359"/>
              <a:gd name="connsiteX4-509" fmla="*/ 1669435 w 1764590"/>
              <a:gd name="connsiteY4-510" fmla="*/ 1840637 h 1891359"/>
              <a:gd name="connsiteX5-511" fmla="*/ 1612449 w 1764590"/>
              <a:gd name="connsiteY5-512" fmla="*/ 1257671 h 1891359"/>
              <a:gd name="connsiteX6-513" fmla="*/ 1309780 w 1764590"/>
              <a:gd name="connsiteY6-514" fmla="*/ 1046341 h 1891359"/>
              <a:gd name="connsiteX7-515" fmla="*/ 1560208 w 1764590"/>
              <a:gd name="connsiteY7-516" fmla="*/ 672856 h 1891359"/>
              <a:gd name="connsiteX8-517" fmla="*/ 1428622 w 1764590"/>
              <a:gd name="connsiteY8-518" fmla="*/ 154877 h 1891359"/>
              <a:gd name="connsiteX9-519" fmla="*/ 930782 w 1764590"/>
              <a:gd name="connsiteY9-520" fmla="*/ 21205 h 1891359"/>
              <a:gd name="connsiteX10-521" fmla="*/ 452050 w 1764590"/>
              <a:gd name="connsiteY10-522" fmla="*/ 534641 h 1891359"/>
              <a:gd name="connsiteX0-523" fmla="*/ 452050 w 1792731"/>
              <a:gd name="connsiteY0-524" fmla="*/ 534641 h 1891359"/>
              <a:gd name="connsiteX1-525" fmla="*/ 91698 w 1792731"/>
              <a:gd name="connsiteY1-526" fmla="*/ 940200 h 1891359"/>
              <a:gd name="connsiteX2-527" fmla="*/ 13351 w 1792731"/>
              <a:gd name="connsiteY2-528" fmla="*/ 1737812 h 1891359"/>
              <a:gd name="connsiteX3-529" fmla="*/ 309435 w 1792731"/>
              <a:gd name="connsiteY3-530" fmla="*/ 1891359 h 1891359"/>
              <a:gd name="connsiteX4-531" fmla="*/ 1669435 w 1792731"/>
              <a:gd name="connsiteY4-532" fmla="*/ 1840637 h 1891359"/>
              <a:gd name="connsiteX5-533" fmla="*/ 1688563 w 1792731"/>
              <a:gd name="connsiteY5-534" fmla="*/ 1292355 h 1891359"/>
              <a:gd name="connsiteX6-535" fmla="*/ 1309780 w 1792731"/>
              <a:gd name="connsiteY6-536" fmla="*/ 1046341 h 1891359"/>
              <a:gd name="connsiteX7-537" fmla="*/ 1560208 w 1792731"/>
              <a:gd name="connsiteY7-538" fmla="*/ 672856 h 1891359"/>
              <a:gd name="connsiteX8-539" fmla="*/ 1428622 w 1792731"/>
              <a:gd name="connsiteY8-540" fmla="*/ 154877 h 1891359"/>
              <a:gd name="connsiteX9-541" fmla="*/ 930782 w 1792731"/>
              <a:gd name="connsiteY9-542" fmla="*/ 21205 h 1891359"/>
              <a:gd name="connsiteX10-543" fmla="*/ 452050 w 1792731"/>
              <a:gd name="connsiteY10-544" fmla="*/ 534641 h 1891359"/>
              <a:gd name="connsiteX0-545" fmla="*/ 452050 w 1814809"/>
              <a:gd name="connsiteY0-546" fmla="*/ 534641 h 1891359"/>
              <a:gd name="connsiteX1-547" fmla="*/ 91698 w 1814809"/>
              <a:gd name="connsiteY1-548" fmla="*/ 940200 h 1891359"/>
              <a:gd name="connsiteX2-549" fmla="*/ 13351 w 1814809"/>
              <a:gd name="connsiteY2-550" fmla="*/ 1737812 h 1891359"/>
              <a:gd name="connsiteX3-551" fmla="*/ 309435 w 1814809"/>
              <a:gd name="connsiteY3-552" fmla="*/ 1891359 h 1891359"/>
              <a:gd name="connsiteX4-553" fmla="*/ 1669435 w 1814809"/>
              <a:gd name="connsiteY4-554" fmla="*/ 1840637 h 1891359"/>
              <a:gd name="connsiteX5-555" fmla="*/ 1688563 w 1814809"/>
              <a:gd name="connsiteY5-556" fmla="*/ 1292355 h 1891359"/>
              <a:gd name="connsiteX6-557" fmla="*/ 1309780 w 1814809"/>
              <a:gd name="connsiteY6-558" fmla="*/ 1046341 h 1891359"/>
              <a:gd name="connsiteX7-559" fmla="*/ 1560208 w 1814809"/>
              <a:gd name="connsiteY7-560" fmla="*/ 672856 h 1891359"/>
              <a:gd name="connsiteX8-561" fmla="*/ 1428622 w 1814809"/>
              <a:gd name="connsiteY8-562" fmla="*/ 154877 h 1891359"/>
              <a:gd name="connsiteX9-563" fmla="*/ 930782 w 1814809"/>
              <a:gd name="connsiteY9-564" fmla="*/ 21205 h 1891359"/>
              <a:gd name="connsiteX10-565" fmla="*/ 452050 w 1814809"/>
              <a:gd name="connsiteY10-566" fmla="*/ 534641 h 1891359"/>
              <a:gd name="connsiteX0-567" fmla="*/ 452050 w 1814809"/>
              <a:gd name="connsiteY0-568" fmla="*/ 534641 h 1891359"/>
              <a:gd name="connsiteX1-569" fmla="*/ 91698 w 1814809"/>
              <a:gd name="connsiteY1-570" fmla="*/ 940200 h 1891359"/>
              <a:gd name="connsiteX2-571" fmla="*/ 13351 w 1814809"/>
              <a:gd name="connsiteY2-572" fmla="*/ 1737812 h 1891359"/>
              <a:gd name="connsiteX3-573" fmla="*/ 309435 w 1814809"/>
              <a:gd name="connsiteY3-574" fmla="*/ 1891359 h 1891359"/>
              <a:gd name="connsiteX4-575" fmla="*/ 1669435 w 1814809"/>
              <a:gd name="connsiteY4-576" fmla="*/ 1840637 h 1891359"/>
              <a:gd name="connsiteX5-577" fmla="*/ 1688563 w 1814809"/>
              <a:gd name="connsiteY5-578" fmla="*/ 1292355 h 1891359"/>
              <a:gd name="connsiteX6-579" fmla="*/ 1309780 w 1814809"/>
              <a:gd name="connsiteY6-580" fmla="*/ 1046341 h 1891359"/>
              <a:gd name="connsiteX7-581" fmla="*/ 1619996 w 1814809"/>
              <a:gd name="connsiteY7-582" fmla="*/ 526399 h 1891359"/>
              <a:gd name="connsiteX8-583" fmla="*/ 1428622 w 1814809"/>
              <a:gd name="connsiteY8-584" fmla="*/ 154877 h 1891359"/>
              <a:gd name="connsiteX9-585" fmla="*/ 930782 w 1814809"/>
              <a:gd name="connsiteY9-586" fmla="*/ 21205 h 1891359"/>
              <a:gd name="connsiteX10-587" fmla="*/ 452050 w 1814809"/>
              <a:gd name="connsiteY10-588" fmla="*/ 534641 h 1891359"/>
              <a:gd name="connsiteX0-589" fmla="*/ 452050 w 1814809"/>
              <a:gd name="connsiteY0-590" fmla="*/ 542872 h 1899590"/>
              <a:gd name="connsiteX1-591" fmla="*/ 91698 w 1814809"/>
              <a:gd name="connsiteY1-592" fmla="*/ 948431 h 1899590"/>
              <a:gd name="connsiteX2-593" fmla="*/ 13351 w 1814809"/>
              <a:gd name="connsiteY2-594" fmla="*/ 1746043 h 1899590"/>
              <a:gd name="connsiteX3-595" fmla="*/ 309435 w 1814809"/>
              <a:gd name="connsiteY3-596" fmla="*/ 1899590 h 1899590"/>
              <a:gd name="connsiteX4-597" fmla="*/ 1669435 w 1814809"/>
              <a:gd name="connsiteY4-598" fmla="*/ 1848868 h 1899590"/>
              <a:gd name="connsiteX5-599" fmla="*/ 1688563 w 1814809"/>
              <a:gd name="connsiteY5-600" fmla="*/ 1300586 h 1899590"/>
              <a:gd name="connsiteX6-601" fmla="*/ 1309780 w 1814809"/>
              <a:gd name="connsiteY6-602" fmla="*/ 1054572 h 1899590"/>
              <a:gd name="connsiteX7-603" fmla="*/ 1619996 w 1814809"/>
              <a:gd name="connsiteY7-604" fmla="*/ 534630 h 1899590"/>
              <a:gd name="connsiteX8-605" fmla="*/ 1488411 w 1814809"/>
              <a:gd name="connsiteY8-606" fmla="*/ 129049 h 1899590"/>
              <a:gd name="connsiteX9-607" fmla="*/ 930782 w 1814809"/>
              <a:gd name="connsiteY9-608" fmla="*/ 29436 h 1899590"/>
              <a:gd name="connsiteX10-609" fmla="*/ 452050 w 1814809"/>
              <a:gd name="connsiteY10-610" fmla="*/ 542872 h 1899590"/>
              <a:gd name="connsiteX0-611" fmla="*/ 452050 w 1814809"/>
              <a:gd name="connsiteY0-612" fmla="*/ 540513 h 1897231"/>
              <a:gd name="connsiteX1-613" fmla="*/ 91698 w 1814809"/>
              <a:gd name="connsiteY1-614" fmla="*/ 946072 h 1897231"/>
              <a:gd name="connsiteX2-615" fmla="*/ 13351 w 1814809"/>
              <a:gd name="connsiteY2-616" fmla="*/ 1743684 h 1897231"/>
              <a:gd name="connsiteX3-617" fmla="*/ 309435 w 1814809"/>
              <a:gd name="connsiteY3-618" fmla="*/ 1897231 h 1897231"/>
              <a:gd name="connsiteX4-619" fmla="*/ 1669435 w 1814809"/>
              <a:gd name="connsiteY4-620" fmla="*/ 1846509 h 1897231"/>
              <a:gd name="connsiteX5-621" fmla="*/ 1688563 w 1814809"/>
              <a:gd name="connsiteY5-622" fmla="*/ 1298227 h 1897231"/>
              <a:gd name="connsiteX6-623" fmla="*/ 1309780 w 1814809"/>
              <a:gd name="connsiteY6-624" fmla="*/ 1052213 h 1897231"/>
              <a:gd name="connsiteX7-625" fmla="*/ 1619996 w 1814809"/>
              <a:gd name="connsiteY7-626" fmla="*/ 532271 h 1897231"/>
              <a:gd name="connsiteX8-627" fmla="*/ 1488411 w 1814809"/>
              <a:gd name="connsiteY8-628" fmla="*/ 126690 h 1897231"/>
              <a:gd name="connsiteX9-629" fmla="*/ 930782 w 1814809"/>
              <a:gd name="connsiteY9-630" fmla="*/ 27077 h 1897231"/>
              <a:gd name="connsiteX10-631" fmla="*/ 452050 w 1814809"/>
              <a:gd name="connsiteY10-632" fmla="*/ 540513 h 1897231"/>
              <a:gd name="connsiteX0-633" fmla="*/ 452050 w 1814809"/>
              <a:gd name="connsiteY0-634" fmla="*/ 540513 h 1897231"/>
              <a:gd name="connsiteX1-635" fmla="*/ 91698 w 1814809"/>
              <a:gd name="connsiteY1-636" fmla="*/ 946072 h 1897231"/>
              <a:gd name="connsiteX2-637" fmla="*/ 13351 w 1814809"/>
              <a:gd name="connsiteY2-638" fmla="*/ 1743684 h 1897231"/>
              <a:gd name="connsiteX3-639" fmla="*/ 309435 w 1814809"/>
              <a:gd name="connsiteY3-640" fmla="*/ 1897231 h 1897231"/>
              <a:gd name="connsiteX4-641" fmla="*/ 1669435 w 1814809"/>
              <a:gd name="connsiteY4-642" fmla="*/ 1846509 h 1897231"/>
              <a:gd name="connsiteX5-643" fmla="*/ 1688563 w 1814809"/>
              <a:gd name="connsiteY5-644" fmla="*/ 1298227 h 1897231"/>
              <a:gd name="connsiteX6-645" fmla="*/ 1309780 w 1814809"/>
              <a:gd name="connsiteY6-646" fmla="*/ 1052213 h 1897231"/>
              <a:gd name="connsiteX7-647" fmla="*/ 1619996 w 1814809"/>
              <a:gd name="connsiteY7-648" fmla="*/ 532271 h 1897231"/>
              <a:gd name="connsiteX8-649" fmla="*/ 1488411 w 1814809"/>
              <a:gd name="connsiteY8-650" fmla="*/ 126690 h 1897231"/>
              <a:gd name="connsiteX9-651" fmla="*/ 930782 w 1814809"/>
              <a:gd name="connsiteY9-652" fmla="*/ 27077 h 1897231"/>
              <a:gd name="connsiteX10-653" fmla="*/ 452050 w 1814809"/>
              <a:gd name="connsiteY10-654" fmla="*/ 540513 h 1897231"/>
              <a:gd name="connsiteX0-655" fmla="*/ 551784 w 1934789"/>
              <a:gd name="connsiteY0-656" fmla="*/ 540513 h 1886326"/>
              <a:gd name="connsiteX1-657" fmla="*/ 191432 w 1934789"/>
              <a:gd name="connsiteY1-658" fmla="*/ 946072 h 1886326"/>
              <a:gd name="connsiteX2-659" fmla="*/ 113085 w 1934789"/>
              <a:gd name="connsiteY2-660" fmla="*/ 1743684 h 1886326"/>
              <a:gd name="connsiteX3-661" fmla="*/ 1769169 w 1934789"/>
              <a:gd name="connsiteY3-662" fmla="*/ 1846509 h 1886326"/>
              <a:gd name="connsiteX4-663" fmla="*/ 1788297 w 1934789"/>
              <a:gd name="connsiteY4-664" fmla="*/ 1298227 h 1886326"/>
              <a:gd name="connsiteX5-665" fmla="*/ 1409514 w 1934789"/>
              <a:gd name="connsiteY5-666" fmla="*/ 1052213 h 1886326"/>
              <a:gd name="connsiteX6-667" fmla="*/ 1719730 w 1934789"/>
              <a:gd name="connsiteY6-668" fmla="*/ 532271 h 1886326"/>
              <a:gd name="connsiteX7-669" fmla="*/ 1588145 w 1934789"/>
              <a:gd name="connsiteY7-670" fmla="*/ 126690 h 1886326"/>
              <a:gd name="connsiteX8-671" fmla="*/ 1030516 w 1934789"/>
              <a:gd name="connsiteY8-672" fmla="*/ 27077 h 1886326"/>
              <a:gd name="connsiteX9-673" fmla="*/ 551784 w 1934789"/>
              <a:gd name="connsiteY9-674" fmla="*/ 540513 h 1886326"/>
              <a:gd name="connsiteX0-675" fmla="*/ 551784 w 1900403"/>
              <a:gd name="connsiteY0-676" fmla="*/ 540513 h 1886326"/>
              <a:gd name="connsiteX1-677" fmla="*/ 191432 w 1900403"/>
              <a:gd name="connsiteY1-678" fmla="*/ 946072 h 1886326"/>
              <a:gd name="connsiteX2-679" fmla="*/ 113085 w 1900403"/>
              <a:gd name="connsiteY2-680" fmla="*/ 1743684 h 1886326"/>
              <a:gd name="connsiteX3-681" fmla="*/ 1769169 w 1900403"/>
              <a:gd name="connsiteY3-682" fmla="*/ 1846509 h 1886326"/>
              <a:gd name="connsiteX4-683" fmla="*/ 1788297 w 1900403"/>
              <a:gd name="connsiteY4-684" fmla="*/ 1298227 h 1886326"/>
              <a:gd name="connsiteX5-685" fmla="*/ 1719730 w 1900403"/>
              <a:gd name="connsiteY5-686" fmla="*/ 532271 h 1886326"/>
              <a:gd name="connsiteX6-687" fmla="*/ 1588145 w 1900403"/>
              <a:gd name="connsiteY6-688" fmla="*/ 126690 h 1886326"/>
              <a:gd name="connsiteX7-689" fmla="*/ 1030516 w 1900403"/>
              <a:gd name="connsiteY7-690" fmla="*/ 27077 h 1886326"/>
              <a:gd name="connsiteX8-691" fmla="*/ 551784 w 1900403"/>
              <a:gd name="connsiteY8-692" fmla="*/ 540513 h 1886326"/>
              <a:gd name="connsiteX0-693" fmla="*/ 551784 w 2140248"/>
              <a:gd name="connsiteY0-694" fmla="*/ 540513 h 1886326"/>
              <a:gd name="connsiteX1-695" fmla="*/ 191432 w 2140248"/>
              <a:gd name="connsiteY1-696" fmla="*/ 946072 h 1886326"/>
              <a:gd name="connsiteX2-697" fmla="*/ 113085 w 2140248"/>
              <a:gd name="connsiteY2-698" fmla="*/ 1743684 h 1886326"/>
              <a:gd name="connsiteX3-699" fmla="*/ 1769169 w 2140248"/>
              <a:gd name="connsiteY3-700" fmla="*/ 1846509 h 1886326"/>
              <a:gd name="connsiteX4-701" fmla="*/ 1788297 w 2140248"/>
              <a:gd name="connsiteY4-702" fmla="*/ 1298227 h 1886326"/>
              <a:gd name="connsiteX5-703" fmla="*/ 2137828 w 2140248"/>
              <a:gd name="connsiteY5-704" fmla="*/ 516390 h 1886326"/>
              <a:gd name="connsiteX6-705" fmla="*/ 1588145 w 2140248"/>
              <a:gd name="connsiteY6-706" fmla="*/ 126690 h 1886326"/>
              <a:gd name="connsiteX7-707" fmla="*/ 1030516 w 2140248"/>
              <a:gd name="connsiteY7-708" fmla="*/ 27077 h 1886326"/>
              <a:gd name="connsiteX8-709" fmla="*/ 551784 w 2140248"/>
              <a:gd name="connsiteY8-710" fmla="*/ 540513 h 1886326"/>
              <a:gd name="connsiteX0-711" fmla="*/ 839 w 2332590"/>
              <a:gd name="connsiteY0-712" fmla="*/ 234577 h 1866234"/>
              <a:gd name="connsiteX1-713" fmla="*/ 383774 w 2332590"/>
              <a:gd name="connsiteY1-714" fmla="*/ 925980 h 1866234"/>
              <a:gd name="connsiteX2-715" fmla="*/ 305427 w 2332590"/>
              <a:gd name="connsiteY2-716" fmla="*/ 1723592 h 1866234"/>
              <a:gd name="connsiteX3-717" fmla="*/ 1961511 w 2332590"/>
              <a:gd name="connsiteY3-718" fmla="*/ 1826417 h 1866234"/>
              <a:gd name="connsiteX4-719" fmla="*/ 1980639 w 2332590"/>
              <a:gd name="connsiteY4-720" fmla="*/ 1278135 h 1866234"/>
              <a:gd name="connsiteX5-721" fmla="*/ 2330170 w 2332590"/>
              <a:gd name="connsiteY5-722" fmla="*/ 496298 h 1866234"/>
              <a:gd name="connsiteX6-723" fmla="*/ 1780487 w 2332590"/>
              <a:gd name="connsiteY6-724" fmla="*/ 106598 h 1866234"/>
              <a:gd name="connsiteX7-725" fmla="*/ 1222858 w 2332590"/>
              <a:gd name="connsiteY7-726" fmla="*/ 6985 h 1866234"/>
              <a:gd name="connsiteX8-727" fmla="*/ 839 w 2332590"/>
              <a:gd name="connsiteY8-728" fmla="*/ 234577 h 1866234"/>
              <a:gd name="connsiteX0-729" fmla="*/ 169859 w 2501610"/>
              <a:gd name="connsiteY0-730" fmla="*/ 234577 h 1866234"/>
              <a:gd name="connsiteX1-731" fmla="*/ 41784 w 2501610"/>
              <a:gd name="connsiteY1-732" fmla="*/ 925980 h 1866234"/>
              <a:gd name="connsiteX2-733" fmla="*/ 474447 w 2501610"/>
              <a:gd name="connsiteY2-734" fmla="*/ 1723592 h 1866234"/>
              <a:gd name="connsiteX3-735" fmla="*/ 2130531 w 2501610"/>
              <a:gd name="connsiteY3-736" fmla="*/ 1826417 h 1866234"/>
              <a:gd name="connsiteX4-737" fmla="*/ 2149659 w 2501610"/>
              <a:gd name="connsiteY4-738" fmla="*/ 1278135 h 1866234"/>
              <a:gd name="connsiteX5-739" fmla="*/ 2499190 w 2501610"/>
              <a:gd name="connsiteY5-740" fmla="*/ 496298 h 1866234"/>
              <a:gd name="connsiteX6-741" fmla="*/ 1949507 w 2501610"/>
              <a:gd name="connsiteY6-742" fmla="*/ 106598 h 1866234"/>
              <a:gd name="connsiteX7-743" fmla="*/ 1391878 w 2501610"/>
              <a:gd name="connsiteY7-744" fmla="*/ 6985 h 1866234"/>
              <a:gd name="connsiteX8-745" fmla="*/ 169859 w 2501610"/>
              <a:gd name="connsiteY8-746" fmla="*/ 234577 h 1866234"/>
              <a:gd name="connsiteX0-747" fmla="*/ 169859 w 2521114"/>
              <a:gd name="connsiteY0-748" fmla="*/ 234577 h 1866234"/>
              <a:gd name="connsiteX1-749" fmla="*/ 41784 w 2521114"/>
              <a:gd name="connsiteY1-750" fmla="*/ 925980 h 1866234"/>
              <a:gd name="connsiteX2-751" fmla="*/ 474447 w 2521114"/>
              <a:gd name="connsiteY2-752" fmla="*/ 1723592 h 1866234"/>
              <a:gd name="connsiteX3-753" fmla="*/ 2130531 w 2521114"/>
              <a:gd name="connsiteY3-754" fmla="*/ 1826417 h 1866234"/>
              <a:gd name="connsiteX4-755" fmla="*/ 2149659 w 2521114"/>
              <a:gd name="connsiteY4-756" fmla="*/ 1278135 h 1866234"/>
              <a:gd name="connsiteX5-757" fmla="*/ 2386606 w 2521114"/>
              <a:gd name="connsiteY5-758" fmla="*/ 1096675 h 1866234"/>
              <a:gd name="connsiteX6-759" fmla="*/ 2499190 w 2521114"/>
              <a:gd name="connsiteY6-760" fmla="*/ 496298 h 1866234"/>
              <a:gd name="connsiteX7-761" fmla="*/ 1949507 w 2521114"/>
              <a:gd name="connsiteY7-762" fmla="*/ 106598 h 1866234"/>
              <a:gd name="connsiteX8-763" fmla="*/ 1391878 w 2521114"/>
              <a:gd name="connsiteY8-764" fmla="*/ 6985 h 1866234"/>
              <a:gd name="connsiteX9-765" fmla="*/ 169859 w 2521114"/>
              <a:gd name="connsiteY9-766" fmla="*/ 234577 h 1866234"/>
              <a:gd name="connsiteX0-767" fmla="*/ 76021 w 2427276"/>
              <a:gd name="connsiteY0-768" fmla="*/ 234577 h 1866880"/>
              <a:gd name="connsiteX1-769" fmla="*/ 156994 w 2427276"/>
              <a:gd name="connsiteY1-770" fmla="*/ 910100 h 1866880"/>
              <a:gd name="connsiteX2-771" fmla="*/ 380609 w 2427276"/>
              <a:gd name="connsiteY2-772" fmla="*/ 1723592 h 1866880"/>
              <a:gd name="connsiteX3-773" fmla="*/ 2036693 w 2427276"/>
              <a:gd name="connsiteY3-774" fmla="*/ 1826417 h 1866880"/>
              <a:gd name="connsiteX4-775" fmla="*/ 2055821 w 2427276"/>
              <a:gd name="connsiteY4-776" fmla="*/ 1278135 h 1866880"/>
              <a:gd name="connsiteX5-777" fmla="*/ 2292768 w 2427276"/>
              <a:gd name="connsiteY5-778" fmla="*/ 1096675 h 1866880"/>
              <a:gd name="connsiteX6-779" fmla="*/ 2405352 w 2427276"/>
              <a:gd name="connsiteY6-780" fmla="*/ 496298 h 1866880"/>
              <a:gd name="connsiteX7-781" fmla="*/ 1855669 w 2427276"/>
              <a:gd name="connsiteY7-782" fmla="*/ 106598 h 1866880"/>
              <a:gd name="connsiteX8-783" fmla="*/ 1298040 w 2427276"/>
              <a:gd name="connsiteY8-784" fmla="*/ 6985 h 1866880"/>
              <a:gd name="connsiteX9-785" fmla="*/ 76021 w 2427276"/>
              <a:gd name="connsiteY9-786" fmla="*/ 234577 h 1866880"/>
              <a:gd name="connsiteX0-787" fmla="*/ 65838 w 2417093"/>
              <a:gd name="connsiteY0-788" fmla="*/ 146138 h 1778441"/>
              <a:gd name="connsiteX1-789" fmla="*/ 146811 w 2417093"/>
              <a:gd name="connsiteY1-790" fmla="*/ 821661 h 1778441"/>
              <a:gd name="connsiteX2-791" fmla="*/ 370426 w 2417093"/>
              <a:gd name="connsiteY2-792" fmla="*/ 1635153 h 1778441"/>
              <a:gd name="connsiteX3-793" fmla="*/ 2026510 w 2417093"/>
              <a:gd name="connsiteY3-794" fmla="*/ 1737978 h 1778441"/>
              <a:gd name="connsiteX4-795" fmla="*/ 2045638 w 2417093"/>
              <a:gd name="connsiteY4-796" fmla="*/ 1189696 h 1778441"/>
              <a:gd name="connsiteX5-797" fmla="*/ 2282585 w 2417093"/>
              <a:gd name="connsiteY5-798" fmla="*/ 1008236 h 1778441"/>
              <a:gd name="connsiteX6-799" fmla="*/ 2395169 w 2417093"/>
              <a:gd name="connsiteY6-800" fmla="*/ 407859 h 1778441"/>
              <a:gd name="connsiteX7-801" fmla="*/ 1845486 w 2417093"/>
              <a:gd name="connsiteY7-802" fmla="*/ 18159 h 1778441"/>
              <a:gd name="connsiteX8-803" fmla="*/ 1148491 w 2417093"/>
              <a:gd name="connsiteY8-804" fmla="*/ 252030 h 1778441"/>
              <a:gd name="connsiteX9-805" fmla="*/ 65838 w 2417093"/>
              <a:gd name="connsiteY9-806" fmla="*/ 146138 h 1778441"/>
              <a:gd name="connsiteX0-807" fmla="*/ 171178 w 2522433"/>
              <a:gd name="connsiteY0-808" fmla="*/ 146138 h 1778441"/>
              <a:gd name="connsiteX1-809" fmla="*/ 252151 w 2522433"/>
              <a:gd name="connsiteY1-810" fmla="*/ 821661 h 1778441"/>
              <a:gd name="connsiteX2-811" fmla="*/ 475766 w 2522433"/>
              <a:gd name="connsiteY2-812" fmla="*/ 1635153 h 1778441"/>
              <a:gd name="connsiteX3-813" fmla="*/ 2131850 w 2522433"/>
              <a:gd name="connsiteY3-814" fmla="*/ 1737978 h 1778441"/>
              <a:gd name="connsiteX4-815" fmla="*/ 2150978 w 2522433"/>
              <a:gd name="connsiteY4-816" fmla="*/ 1189696 h 1778441"/>
              <a:gd name="connsiteX5-817" fmla="*/ 2387925 w 2522433"/>
              <a:gd name="connsiteY5-818" fmla="*/ 1008236 h 1778441"/>
              <a:gd name="connsiteX6-819" fmla="*/ 2500509 w 2522433"/>
              <a:gd name="connsiteY6-820" fmla="*/ 407859 h 1778441"/>
              <a:gd name="connsiteX7-821" fmla="*/ 1950826 w 2522433"/>
              <a:gd name="connsiteY7-822" fmla="*/ 18159 h 1778441"/>
              <a:gd name="connsiteX8-823" fmla="*/ 1253831 w 2522433"/>
              <a:gd name="connsiteY8-824" fmla="*/ 252030 h 1778441"/>
              <a:gd name="connsiteX9-825" fmla="*/ 171178 w 2522433"/>
              <a:gd name="connsiteY9-826" fmla="*/ 146138 h 1778441"/>
              <a:gd name="connsiteX0-827" fmla="*/ 171180 w 2522435"/>
              <a:gd name="connsiteY0-828" fmla="*/ 128058 h 1760361"/>
              <a:gd name="connsiteX1-829" fmla="*/ 252153 w 2522435"/>
              <a:gd name="connsiteY1-830" fmla="*/ 803581 h 1760361"/>
              <a:gd name="connsiteX2-831" fmla="*/ 475768 w 2522435"/>
              <a:gd name="connsiteY2-832" fmla="*/ 1617073 h 1760361"/>
              <a:gd name="connsiteX3-833" fmla="*/ 2131852 w 2522435"/>
              <a:gd name="connsiteY3-834" fmla="*/ 1719898 h 1760361"/>
              <a:gd name="connsiteX4-835" fmla="*/ 2150980 w 2522435"/>
              <a:gd name="connsiteY4-836" fmla="*/ 1171616 h 1760361"/>
              <a:gd name="connsiteX5-837" fmla="*/ 2387927 w 2522435"/>
              <a:gd name="connsiteY5-838" fmla="*/ 990156 h 1760361"/>
              <a:gd name="connsiteX6-839" fmla="*/ 2500511 w 2522435"/>
              <a:gd name="connsiteY6-840" fmla="*/ 389779 h 1760361"/>
              <a:gd name="connsiteX7-841" fmla="*/ 1950828 w 2522435"/>
              <a:gd name="connsiteY7-842" fmla="*/ 79 h 1760361"/>
              <a:gd name="connsiteX8-843" fmla="*/ 1253833 w 2522435"/>
              <a:gd name="connsiteY8-844" fmla="*/ 233950 h 1760361"/>
              <a:gd name="connsiteX9-845" fmla="*/ 171180 w 2522435"/>
              <a:gd name="connsiteY9-846" fmla="*/ 128058 h 1760361"/>
              <a:gd name="connsiteX0-847" fmla="*/ 171180 w 2522435"/>
              <a:gd name="connsiteY0-848" fmla="*/ 128058 h 1760361"/>
              <a:gd name="connsiteX1-849" fmla="*/ 252153 w 2522435"/>
              <a:gd name="connsiteY1-850" fmla="*/ 803581 h 1760361"/>
              <a:gd name="connsiteX2-851" fmla="*/ 475768 w 2522435"/>
              <a:gd name="connsiteY2-852" fmla="*/ 1617073 h 1760361"/>
              <a:gd name="connsiteX3-853" fmla="*/ 2131852 w 2522435"/>
              <a:gd name="connsiteY3-854" fmla="*/ 1719898 h 1760361"/>
              <a:gd name="connsiteX4-855" fmla="*/ 2150980 w 2522435"/>
              <a:gd name="connsiteY4-856" fmla="*/ 1171616 h 1760361"/>
              <a:gd name="connsiteX5-857" fmla="*/ 2387927 w 2522435"/>
              <a:gd name="connsiteY5-858" fmla="*/ 990156 h 1760361"/>
              <a:gd name="connsiteX6-859" fmla="*/ 2500511 w 2522435"/>
              <a:gd name="connsiteY6-860" fmla="*/ 389779 h 1760361"/>
              <a:gd name="connsiteX7-861" fmla="*/ 1950828 w 2522435"/>
              <a:gd name="connsiteY7-862" fmla="*/ 79 h 1760361"/>
              <a:gd name="connsiteX8-863" fmla="*/ 1253833 w 2522435"/>
              <a:gd name="connsiteY8-864" fmla="*/ 233950 h 1760361"/>
              <a:gd name="connsiteX9-865" fmla="*/ 171180 w 2522435"/>
              <a:gd name="connsiteY9-866" fmla="*/ 128058 h 1760361"/>
              <a:gd name="connsiteX0-867" fmla="*/ 171180 w 2502931"/>
              <a:gd name="connsiteY0-868" fmla="*/ 128058 h 1760361"/>
              <a:gd name="connsiteX1-869" fmla="*/ 252153 w 2502931"/>
              <a:gd name="connsiteY1-870" fmla="*/ 803581 h 1760361"/>
              <a:gd name="connsiteX2-871" fmla="*/ 475768 w 2502931"/>
              <a:gd name="connsiteY2-872" fmla="*/ 1617073 h 1760361"/>
              <a:gd name="connsiteX3-873" fmla="*/ 2131852 w 2502931"/>
              <a:gd name="connsiteY3-874" fmla="*/ 1719898 h 1760361"/>
              <a:gd name="connsiteX4-875" fmla="*/ 2150980 w 2502931"/>
              <a:gd name="connsiteY4-876" fmla="*/ 1171616 h 1760361"/>
              <a:gd name="connsiteX5-877" fmla="*/ 2500511 w 2502931"/>
              <a:gd name="connsiteY5-878" fmla="*/ 389779 h 1760361"/>
              <a:gd name="connsiteX6-879" fmla="*/ 1950828 w 2502931"/>
              <a:gd name="connsiteY6-880" fmla="*/ 79 h 1760361"/>
              <a:gd name="connsiteX7-881" fmla="*/ 1253833 w 2502931"/>
              <a:gd name="connsiteY7-882" fmla="*/ 233950 h 1760361"/>
              <a:gd name="connsiteX8-883" fmla="*/ 171180 w 2502931"/>
              <a:gd name="connsiteY8-884" fmla="*/ 128058 h 1760361"/>
              <a:gd name="connsiteX0-885" fmla="*/ 171180 w 2502931"/>
              <a:gd name="connsiteY0-886" fmla="*/ 137721 h 1770024"/>
              <a:gd name="connsiteX1-887" fmla="*/ 252153 w 2502931"/>
              <a:gd name="connsiteY1-888" fmla="*/ 813244 h 1770024"/>
              <a:gd name="connsiteX2-889" fmla="*/ 475768 w 2502931"/>
              <a:gd name="connsiteY2-890" fmla="*/ 1626736 h 1770024"/>
              <a:gd name="connsiteX3-891" fmla="*/ 2131852 w 2502931"/>
              <a:gd name="connsiteY3-892" fmla="*/ 1729561 h 1770024"/>
              <a:gd name="connsiteX4-893" fmla="*/ 2150980 w 2502931"/>
              <a:gd name="connsiteY4-894" fmla="*/ 1181279 h 1770024"/>
              <a:gd name="connsiteX5-895" fmla="*/ 2500511 w 2502931"/>
              <a:gd name="connsiteY5-896" fmla="*/ 631296 h 1770024"/>
              <a:gd name="connsiteX6-897" fmla="*/ 1950828 w 2502931"/>
              <a:gd name="connsiteY6-898" fmla="*/ 9742 h 1770024"/>
              <a:gd name="connsiteX7-899" fmla="*/ 1253833 w 2502931"/>
              <a:gd name="connsiteY7-900" fmla="*/ 243613 h 1770024"/>
              <a:gd name="connsiteX8-901" fmla="*/ 171180 w 2502931"/>
              <a:gd name="connsiteY8-902" fmla="*/ 137721 h 1770024"/>
              <a:gd name="connsiteX0-903" fmla="*/ 171180 w 2500973"/>
              <a:gd name="connsiteY0-904" fmla="*/ 137721 h 1770024"/>
              <a:gd name="connsiteX1-905" fmla="*/ 252153 w 2500973"/>
              <a:gd name="connsiteY1-906" fmla="*/ 813244 h 1770024"/>
              <a:gd name="connsiteX2-907" fmla="*/ 475768 w 2500973"/>
              <a:gd name="connsiteY2-908" fmla="*/ 1626736 h 1770024"/>
              <a:gd name="connsiteX3-909" fmla="*/ 2131852 w 2500973"/>
              <a:gd name="connsiteY3-910" fmla="*/ 1729561 h 1770024"/>
              <a:gd name="connsiteX4-911" fmla="*/ 2150980 w 2500973"/>
              <a:gd name="connsiteY4-912" fmla="*/ 1181279 h 1770024"/>
              <a:gd name="connsiteX5-913" fmla="*/ 2500511 w 2500973"/>
              <a:gd name="connsiteY5-914" fmla="*/ 631296 h 1770024"/>
              <a:gd name="connsiteX6-915" fmla="*/ 1950828 w 2500973"/>
              <a:gd name="connsiteY6-916" fmla="*/ 9742 h 1770024"/>
              <a:gd name="connsiteX7-917" fmla="*/ 1253833 w 2500973"/>
              <a:gd name="connsiteY7-918" fmla="*/ 243613 h 1770024"/>
              <a:gd name="connsiteX8-919" fmla="*/ 171180 w 2500973"/>
              <a:gd name="connsiteY8-920" fmla="*/ 137721 h 1770024"/>
              <a:gd name="connsiteX0-921" fmla="*/ 171180 w 2501811"/>
              <a:gd name="connsiteY0-922" fmla="*/ 130586 h 1762889"/>
              <a:gd name="connsiteX1-923" fmla="*/ 252153 w 2501811"/>
              <a:gd name="connsiteY1-924" fmla="*/ 806109 h 1762889"/>
              <a:gd name="connsiteX2-925" fmla="*/ 475768 w 2501811"/>
              <a:gd name="connsiteY2-926" fmla="*/ 1619601 h 1762889"/>
              <a:gd name="connsiteX3-927" fmla="*/ 2131852 w 2501811"/>
              <a:gd name="connsiteY3-928" fmla="*/ 1722426 h 1762889"/>
              <a:gd name="connsiteX4-929" fmla="*/ 2150980 w 2501811"/>
              <a:gd name="connsiteY4-930" fmla="*/ 1174144 h 1762889"/>
              <a:gd name="connsiteX5-931" fmla="*/ 2500511 w 2501811"/>
              <a:gd name="connsiteY5-932" fmla="*/ 624161 h 1762889"/>
              <a:gd name="connsiteX6-933" fmla="*/ 1950828 w 2501811"/>
              <a:gd name="connsiteY6-934" fmla="*/ 2607 h 1762889"/>
              <a:gd name="connsiteX7-935" fmla="*/ 1253833 w 2501811"/>
              <a:gd name="connsiteY7-936" fmla="*/ 236478 h 1762889"/>
              <a:gd name="connsiteX8-937" fmla="*/ 171180 w 2501811"/>
              <a:gd name="connsiteY8-938" fmla="*/ 130586 h 1762889"/>
              <a:gd name="connsiteX0-939" fmla="*/ 171180 w 2513555"/>
              <a:gd name="connsiteY0-940" fmla="*/ 130586 h 1760577"/>
              <a:gd name="connsiteX1-941" fmla="*/ 252153 w 2513555"/>
              <a:gd name="connsiteY1-942" fmla="*/ 806109 h 1760577"/>
              <a:gd name="connsiteX2-943" fmla="*/ 475768 w 2513555"/>
              <a:gd name="connsiteY2-944" fmla="*/ 1619601 h 1760577"/>
              <a:gd name="connsiteX3-945" fmla="*/ 2131852 w 2513555"/>
              <a:gd name="connsiteY3-946" fmla="*/ 1722426 h 1760577"/>
              <a:gd name="connsiteX4-947" fmla="*/ 2324097 w 2513555"/>
              <a:gd name="connsiteY4-948" fmla="*/ 1205471 h 1760577"/>
              <a:gd name="connsiteX5-949" fmla="*/ 2500511 w 2513555"/>
              <a:gd name="connsiteY5-950" fmla="*/ 624161 h 1760577"/>
              <a:gd name="connsiteX6-951" fmla="*/ 1950828 w 2513555"/>
              <a:gd name="connsiteY6-952" fmla="*/ 2607 h 1760577"/>
              <a:gd name="connsiteX7-953" fmla="*/ 1253833 w 2513555"/>
              <a:gd name="connsiteY7-954" fmla="*/ 236478 h 1760577"/>
              <a:gd name="connsiteX8-955" fmla="*/ 171180 w 2513555"/>
              <a:gd name="connsiteY8-956" fmla="*/ 130586 h 1760577"/>
              <a:gd name="connsiteX0-957" fmla="*/ 169093 w 2511468"/>
              <a:gd name="connsiteY0-958" fmla="*/ 130586 h 1731316"/>
              <a:gd name="connsiteX1-959" fmla="*/ 250066 w 2511468"/>
              <a:gd name="connsiteY1-960" fmla="*/ 806109 h 1731316"/>
              <a:gd name="connsiteX2-961" fmla="*/ 410729 w 2511468"/>
              <a:gd name="connsiteY2-962" fmla="*/ 1478627 h 1731316"/>
              <a:gd name="connsiteX3-963" fmla="*/ 2129765 w 2511468"/>
              <a:gd name="connsiteY3-964" fmla="*/ 1722426 h 1731316"/>
              <a:gd name="connsiteX4-965" fmla="*/ 2322010 w 2511468"/>
              <a:gd name="connsiteY4-966" fmla="*/ 1205471 h 1731316"/>
              <a:gd name="connsiteX5-967" fmla="*/ 2498424 w 2511468"/>
              <a:gd name="connsiteY5-968" fmla="*/ 624161 h 1731316"/>
              <a:gd name="connsiteX6-969" fmla="*/ 1948741 w 2511468"/>
              <a:gd name="connsiteY6-970" fmla="*/ 2607 h 1731316"/>
              <a:gd name="connsiteX7-971" fmla="*/ 1251746 w 2511468"/>
              <a:gd name="connsiteY7-972" fmla="*/ 236478 h 1731316"/>
              <a:gd name="connsiteX8-973" fmla="*/ 169093 w 2511468"/>
              <a:gd name="connsiteY8-974" fmla="*/ 130586 h 1731316"/>
              <a:gd name="connsiteX0-975" fmla="*/ 169092 w 2515686"/>
              <a:gd name="connsiteY0-976" fmla="*/ 130586 h 1580338"/>
              <a:gd name="connsiteX1-977" fmla="*/ 250065 w 2515686"/>
              <a:gd name="connsiteY1-978" fmla="*/ 806109 h 1580338"/>
              <a:gd name="connsiteX2-979" fmla="*/ 410728 w 2515686"/>
              <a:gd name="connsiteY2-980" fmla="*/ 1478627 h 1580338"/>
              <a:gd name="connsiteX3-981" fmla="*/ 1767791 w 2515686"/>
              <a:gd name="connsiteY3-982" fmla="*/ 1550126 h 1580338"/>
              <a:gd name="connsiteX4-983" fmla="*/ 2322009 w 2515686"/>
              <a:gd name="connsiteY4-984" fmla="*/ 1205471 h 1580338"/>
              <a:gd name="connsiteX5-985" fmla="*/ 2498423 w 2515686"/>
              <a:gd name="connsiteY5-986" fmla="*/ 624161 h 1580338"/>
              <a:gd name="connsiteX6-987" fmla="*/ 1948740 w 2515686"/>
              <a:gd name="connsiteY6-988" fmla="*/ 2607 h 1580338"/>
              <a:gd name="connsiteX7-989" fmla="*/ 1251745 w 2515686"/>
              <a:gd name="connsiteY7-990" fmla="*/ 236478 h 1580338"/>
              <a:gd name="connsiteX8-991" fmla="*/ 169092 w 2515686"/>
              <a:gd name="connsiteY8-992" fmla="*/ 130586 h 1580338"/>
              <a:gd name="connsiteX0-993" fmla="*/ 216909 w 2371233"/>
              <a:gd name="connsiteY0-994" fmla="*/ 97731 h 1580287"/>
              <a:gd name="connsiteX1-995" fmla="*/ 105612 w 2371233"/>
              <a:gd name="connsiteY1-996" fmla="*/ 806058 h 1580287"/>
              <a:gd name="connsiteX2-997" fmla="*/ 266275 w 2371233"/>
              <a:gd name="connsiteY2-998" fmla="*/ 1478576 h 1580287"/>
              <a:gd name="connsiteX3-999" fmla="*/ 1623338 w 2371233"/>
              <a:gd name="connsiteY3-1000" fmla="*/ 1550075 h 1580287"/>
              <a:gd name="connsiteX4-1001" fmla="*/ 2177556 w 2371233"/>
              <a:gd name="connsiteY4-1002" fmla="*/ 1205420 h 1580287"/>
              <a:gd name="connsiteX5-1003" fmla="*/ 2353970 w 2371233"/>
              <a:gd name="connsiteY5-1004" fmla="*/ 624110 h 1580287"/>
              <a:gd name="connsiteX6-1005" fmla="*/ 1804287 w 2371233"/>
              <a:gd name="connsiteY6-1006" fmla="*/ 2556 h 1580287"/>
              <a:gd name="connsiteX7-1007" fmla="*/ 1107292 w 2371233"/>
              <a:gd name="connsiteY7-1008" fmla="*/ 236427 h 1580287"/>
              <a:gd name="connsiteX8-1009" fmla="*/ 216909 w 2371233"/>
              <a:gd name="connsiteY8-1010" fmla="*/ 97731 h 1580287"/>
              <a:gd name="connsiteX0-1011" fmla="*/ 212838 w 2367162"/>
              <a:gd name="connsiteY0-1012" fmla="*/ 97731 h 1599445"/>
              <a:gd name="connsiteX1-1013" fmla="*/ 101541 w 2367162"/>
              <a:gd name="connsiteY1-1014" fmla="*/ 806058 h 1599445"/>
              <a:gd name="connsiteX2-1015" fmla="*/ 179803 w 2367162"/>
              <a:gd name="connsiteY2-1016" fmla="*/ 1516849 h 1599445"/>
              <a:gd name="connsiteX3-1017" fmla="*/ 1619267 w 2367162"/>
              <a:gd name="connsiteY3-1018" fmla="*/ 1550075 h 1599445"/>
              <a:gd name="connsiteX4-1019" fmla="*/ 2173485 w 2367162"/>
              <a:gd name="connsiteY4-1020" fmla="*/ 1205420 h 1599445"/>
              <a:gd name="connsiteX5-1021" fmla="*/ 2349899 w 2367162"/>
              <a:gd name="connsiteY5-1022" fmla="*/ 624110 h 1599445"/>
              <a:gd name="connsiteX6-1023" fmla="*/ 1800216 w 2367162"/>
              <a:gd name="connsiteY6-1024" fmla="*/ 2556 h 1599445"/>
              <a:gd name="connsiteX7-1025" fmla="*/ 1103221 w 2367162"/>
              <a:gd name="connsiteY7-1026" fmla="*/ 236427 h 1599445"/>
              <a:gd name="connsiteX8-1027" fmla="*/ 212838 w 2367162"/>
              <a:gd name="connsiteY8-1028" fmla="*/ 97731 h 1599445"/>
              <a:gd name="connsiteX0-1029" fmla="*/ 274217 w 2428541"/>
              <a:gd name="connsiteY0-1030" fmla="*/ 97731 h 1563328"/>
              <a:gd name="connsiteX1-1031" fmla="*/ 162920 w 2428541"/>
              <a:gd name="connsiteY1-1032" fmla="*/ 806058 h 1563328"/>
              <a:gd name="connsiteX2-1033" fmla="*/ 241182 w 2428541"/>
              <a:gd name="connsiteY2-1034" fmla="*/ 1516849 h 1563328"/>
              <a:gd name="connsiteX3-1035" fmla="*/ 1680646 w 2428541"/>
              <a:gd name="connsiteY3-1036" fmla="*/ 1550075 h 1563328"/>
              <a:gd name="connsiteX4-1037" fmla="*/ 2234864 w 2428541"/>
              <a:gd name="connsiteY4-1038" fmla="*/ 1205420 h 1563328"/>
              <a:gd name="connsiteX5-1039" fmla="*/ 2411278 w 2428541"/>
              <a:gd name="connsiteY5-1040" fmla="*/ 624110 h 1563328"/>
              <a:gd name="connsiteX6-1041" fmla="*/ 1861595 w 2428541"/>
              <a:gd name="connsiteY6-1042" fmla="*/ 2556 h 1563328"/>
              <a:gd name="connsiteX7-1043" fmla="*/ 1164600 w 2428541"/>
              <a:gd name="connsiteY7-1044" fmla="*/ 236427 h 1563328"/>
              <a:gd name="connsiteX8-1045" fmla="*/ 274217 w 2428541"/>
              <a:gd name="connsiteY8-1046" fmla="*/ 97731 h 1563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428541" h="1563328">
                <a:moveTo>
                  <a:pt x="274217" y="97731"/>
                </a:moveTo>
                <a:cubicBezTo>
                  <a:pt x="-131398" y="291421"/>
                  <a:pt x="168426" y="569538"/>
                  <a:pt x="162920" y="806058"/>
                </a:cubicBezTo>
                <a:cubicBezTo>
                  <a:pt x="157414" y="1042578"/>
                  <a:pt x="-247990" y="1551404"/>
                  <a:pt x="241182" y="1516849"/>
                </a:cubicBezTo>
                <a:cubicBezTo>
                  <a:pt x="730354" y="1482294"/>
                  <a:pt x="1348366" y="1601980"/>
                  <a:pt x="1680646" y="1550075"/>
                </a:cubicBezTo>
                <a:cubicBezTo>
                  <a:pt x="2012926" y="1498170"/>
                  <a:pt x="2113092" y="1359748"/>
                  <a:pt x="2234864" y="1205420"/>
                </a:cubicBezTo>
                <a:cubicBezTo>
                  <a:pt x="2356636" y="1051093"/>
                  <a:pt x="2473489" y="824587"/>
                  <a:pt x="2411278" y="624110"/>
                </a:cubicBezTo>
                <a:cubicBezTo>
                  <a:pt x="2349067" y="423633"/>
                  <a:pt x="2314322" y="32821"/>
                  <a:pt x="1861595" y="2556"/>
                </a:cubicBezTo>
                <a:cubicBezTo>
                  <a:pt x="1408868" y="-27709"/>
                  <a:pt x="1429163" y="220565"/>
                  <a:pt x="1164600" y="236427"/>
                </a:cubicBezTo>
                <a:cubicBezTo>
                  <a:pt x="900037" y="252289"/>
                  <a:pt x="679832" y="-95959"/>
                  <a:pt x="274217" y="9773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11" name="TextBox 210"/>
          <p:cNvSpPr txBox="1"/>
          <p:nvPr/>
        </p:nvSpPr>
        <p:spPr>
          <a:xfrm>
            <a:off x="5580284" y="3007662"/>
            <a:ext cx="1651799" cy="73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public Internet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and 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inter-carrier IPX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2" name="TextBox 211"/>
          <p:cNvSpPr txBox="1"/>
          <p:nvPr/>
        </p:nvSpPr>
        <p:spPr>
          <a:xfrm rot="4115069">
            <a:off x="4421149" y="3355768"/>
            <a:ext cx="550996" cy="90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5752811" y="4473502"/>
            <a:ext cx="763454" cy="668861"/>
            <a:chOff x="7270567" y="5238206"/>
            <a:chExt cx="763454" cy="668861"/>
          </a:xfrm>
        </p:grpSpPr>
        <p:grpSp>
          <p:nvGrpSpPr>
            <p:cNvPr id="238" name="Group 237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39" name="Freeform 23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2" name="Freeform 24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6" name="TextBox 245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4591901" y="2498785"/>
            <a:ext cx="763454" cy="668861"/>
            <a:chOff x="7270567" y="5238206"/>
            <a:chExt cx="763454" cy="668861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51" name="Freeform 25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3" name="Group 25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4" name="Freeform 25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 25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 25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0" name="TextBox 249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P-GW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58" name="TextBox 257"/>
          <p:cNvSpPr txBox="1"/>
          <p:nvPr/>
        </p:nvSpPr>
        <p:spPr>
          <a:xfrm>
            <a:off x="2670196" y="2586680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home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mobile 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52123" y="1771605"/>
            <a:ext cx="1442258" cy="736694"/>
            <a:chOff x="3056709" y="2599509"/>
            <a:chExt cx="1442258" cy="736694"/>
          </a:xfrm>
        </p:grpSpPr>
        <p:sp>
          <p:nvSpPr>
            <p:cNvPr id="198" name="TextBox 197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0" name="Oval 33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1" name="Oval 34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88" name="Can 287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9" name="Picture 288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018903" y="1502227"/>
            <a:ext cx="1874623" cy="1214848"/>
            <a:chOff x="9013371" y="2795450"/>
            <a:chExt cx="1874623" cy="1214848"/>
          </a:xfrm>
        </p:grpSpPr>
        <p:sp>
          <p:nvSpPr>
            <p:cNvPr id="528" name="Hexagon 527"/>
            <p:cNvSpPr/>
            <p:nvPr/>
          </p:nvSpPr>
          <p:spPr>
            <a:xfrm>
              <a:off x="9013371" y="2967390"/>
              <a:ext cx="1306286" cy="1042908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9" name="Straight Connector 528"/>
            <p:cNvCxnSpPr/>
            <p:nvPr/>
          </p:nvCxnSpPr>
          <p:spPr>
            <a:xfrm flipH="1">
              <a:off x="9960584" y="3639030"/>
              <a:ext cx="92741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9274627" y="2795450"/>
              <a:ext cx="810933" cy="985003"/>
              <a:chOff x="9236146" y="2789414"/>
              <a:chExt cx="888604" cy="1226172"/>
            </a:xfrm>
          </p:grpSpPr>
          <p:grpSp>
            <p:nvGrpSpPr>
              <p:cNvPr id="562" name="Group 561"/>
              <p:cNvGrpSpPr/>
              <p:nvPr/>
            </p:nvGrpSpPr>
            <p:grpSpPr>
              <a:xfrm>
                <a:off x="9236146" y="278941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563" name="Group 817"/>
                <p:cNvGrpSpPr/>
                <p:nvPr/>
              </p:nvGrpSpPr>
              <p:grpSpPr bwMode="auto">
                <a:xfrm>
                  <a:off x="6476205" y="1279015"/>
                  <a:ext cx="466245" cy="434369"/>
                  <a:chOff x="2920" y="1424"/>
                  <a:chExt cx="326" cy="320"/>
                </a:xfrm>
              </p:grpSpPr>
              <p:sp>
                <p:nvSpPr>
                  <p:cNvPr id="580" name="Oval 818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581" name="Group 819"/>
                  <p:cNvGrpSpPr/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583" name="Oval 8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4" name="Oval 8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5" name="Oval 8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6" name="Oval 8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7" name="Freeform 824"/>
                    <p:cNvSpPr/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82" name="Freeform 825"/>
                  <p:cNvSpPr/>
                  <p:nvPr/>
                </p:nvSpPr>
                <p:spPr bwMode="auto">
                  <a:xfrm>
                    <a:off x="2995" y="1615"/>
                    <a:ext cx="178" cy="129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9CE0FA"/>
                  </a:solidFill>
                  <a:ln w="19050" cmpd="sng">
                    <a:noFill/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564" name="Group 398"/>
                <p:cNvGrpSpPr/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565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6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7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8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69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0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1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2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3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4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5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6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7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8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579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588" name="Group 587"/>
              <p:cNvGrpSpPr/>
              <p:nvPr/>
            </p:nvGrpSpPr>
            <p:grpSpPr>
              <a:xfrm>
                <a:off x="9357602" y="359828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610" name="Freeform 609"/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-1" fmla="*/ 8187558 w 8187558"/>
                      <a:gd name="connsiteY0-2" fmla="*/ 0 h 2617076"/>
                      <a:gd name="connsiteX1-3" fmla="*/ 8187558 w 8187558"/>
                      <a:gd name="connsiteY1-4" fmla="*/ 1271752 h 2617076"/>
                      <a:gd name="connsiteX2-5" fmla="*/ 4025462 w 8187558"/>
                      <a:gd name="connsiteY2-6" fmla="*/ 2617076 h 2617076"/>
                      <a:gd name="connsiteX3-7" fmla="*/ 0 w 8187558"/>
                      <a:gd name="connsiteY3-8" fmla="*/ 1229711 h 2617076"/>
                      <a:gd name="connsiteX4-9" fmla="*/ 31531 w 8187558"/>
                      <a:gd name="connsiteY4-10" fmla="*/ 147145 h 2617076"/>
                      <a:gd name="connsiteX5-11" fmla="*/ 4046482 w 8187558"/>
                      <a:gd name="connsiteY5-12" fmla="*/ 1576552 h 2617076"/>
                      <a:gd name="connsiteX6-13" fmla="*/ 8187558 w 8187558"/>
                      <a:gd name="connsiteY6-14" fmla="*/ 0 h 2617076"/>
                      <a:gd name="connsiteX0-15" fmla="*/ 8187558 w 8187558"/>
                      <a:gd name="connsiteY0-16" fmla="*/ 0 h 2617076"/>
                      <a:gd name="connsiteX1-17" fmla="*/ 8187558 w 8187558"/>
                      <a:gd name="connsiteY1-18" fmla="*/ 1271752 h 2617076"/>
                      <a:gd name="connsiteX2-19" fmla="*/ 4025462 w 8187558"/>
                      <a:gd name="connsiteY2-20" fmla="*/ 2617076 h 2617076"/>
                      <a:gd name="connsiteX3-21" fmla="*/ 0 w 8187558"/>
                      <a:gd name="connsiteY3-22" fmla="*/ 1229711 h 2617076"/>
                      <a:gd name="connsiteX4-23" fmla="*/ 31531 w 8187558"/>
                      <a:gd name="connsiteY4-24" fmla="*/ 147145 h 2617076"/>
                      <a:gd name="connsiteX5-25" fmla="*/ 4046482 w 8187558"/>
                      <a:gd name="connsiteY5-26" fmla="*/ 1576552 h 2617076"/>
                      <a:gd name="connsiteX6-27" fmla="*/ 8187558 w 8187558"/>
                      <a:gd name="connsiteY6-28" fmla="*/ 0 h 2617076"/>
                      <a:gd name="connsiteX0-29" fmla="*/ 8187558 w 8187558"/>
                      <a:gd name="connsiteY0-30" fmla="*/ 0 h 2617076"/>
                      <a:gd name="connsiteX1-31" fmla="*/ 8187558 w 8187558"/>
                      <a:gd name="connsiteY1-32" fmla="*/ 1271752 h 2617076"/>
                      <a:gd name="connsiteX2-33" fmla="*/ 4025462 w 8187558"/>
                      <a:gd name="connsiteY2-34" fmla="*/ 2617076 h 2617076"/>
                      <a:gd name="connsiteX3-35" fmla="*/ 0 w 8187558"/>
                      <a:gd name="connsiteY3-36" fmla="*/ 1229711 h 2617076"/>
                      <a:gd name="connsiteX4-37" fmla="*/ 31531 w 8187558"/>
                      <a:gd name="connsiteY4-38" fmla="*/ 147145 h 2617076"/>
                      <a:gd name="connsiteX5-39" fmla="*/ 4046482 w 8187558"/>
                      <a:gd name="connsiteY5-40" fmla="*/ 1576552 h 2617076"/>
                      <a:gd name="connsiteX6-41" fmla="*/ 8187558 w 8187558"/>
                      <a:gd name="connsiteY6-42" fmla="*/ 0 h 2617076"/>
                      <a:gd name="connsiteX0-43" fmla="*/ 8187558 w 8187558"/>
                      <a:gd name="connsiteY0-44" fmla="*/ 0 h 2617076"/>
                      <a:gd name="connsiteX1-45" fmla="*/ 8187558 w 8187558"/>
                      <a:gd name="connsiteY1-46" fmla="*/ 1271752 h 2617076"/>
                      <a:gd name="connsiteX2-47" fmla="*/ 4025462 w 8187558"/>
                      <a:gd name="connsiteY2-48" fmla="*/ 2617076 h 2617076"/>
                      <a:gd name="connsiteX3-49" fmla="*/ 0 w 8187558"/>
                      <a:gd name="connsiteY3-50" fmla="*/ 1229711 h 2617076"/>
                      <a:gd name="connsiteX4-51" fmla="*/ 31531 w 8187558"/>
                      <a:gd name="connsiteY4-52" fmla="*/ 147145 h 2617076"/>
                      <a:gd name="connsiteX5-53" fmla="*/ 4046482 w 8187558"/>
                      <a:gd name="connsiteY5-54" fmla="*/ 1576552 h 2617076"/>
                      <a:gd name="connsiteX6-55" fmla="*/ 8187558 w 8187558"/>
                      <a:gd name="connsiteY6-56" fmla="*/ 0 h 2617076"/>
                      <a:gd name="connsiteX0-57" fmla="*/ 8187558 w 8187558"/>
                      <a:gd name="connsiteY0-58" fmla="*/ 0 h 2617076"/>
                      <a:gd name="connsiteX1-59" fmla="*/ 8187558 w 8187558"/>
                      <a:gd name="connsiteY1-60" fmla="*/ 1271752 h 2617076"/>
                      <a:gd name="connsiteX2-61" fmla="*/ 4025462 w 8187558"/>
                      <a:gd name="connsiteY2-62" fmla="*/ 2617076 h 2617076"/>
                      <a:gd name="connsiteX3-63" fmla="*/ 0 w 8187558"/>
                      <a:gd name="connsiteY3-64" fmla="*/ 1229711 h 2617076"/>
                      <a:gd name="connsiteX4-65" fmla="*/ 31531 w 8187558"/>
                      <a:gd name="connsiteY4-66" fmla="*/ 147145 h 2617076"/>
                      <a:gd name="connsiteX5-67" fmla="*/ 4046482 w 8187558"/>
                      <a:gd name="connsiteY5-68" fmla="*/ 1576552 h 2617076"/>
                      <a:gd name="connsiteX6-69" fmla="*/ 8187558 w 8187558"/>
                      <a:gd name="connsiteY6-70" fmla="*/ 0 h 2617076"/>
                      <a:gd name="connsiteX0-71" fmla="*/ 8187558 w 8187558"/>
                      <a:gd name="connsiteY0-72" fmla="*/ 0 h 2617076"/>
                      <a:gd name="connsiteX1-73" fmla="*/ 8187558 w 8187558"/>
                      <a:gd name="connsiteY1-74" fmla="*/ 1271752 h 2617076"/>
                      <a:gd name="connsiteX2-75" fmla="*/ 4025462 w 8187558"/>
                      <a:gd name="connsiteY2-76" fmla="*/ 2617076 h 2617076"/>
                      <a:gd name="connsiteX3-77" fmla="*/ 0 w 8187558"/>
                      <a:gd name="connsiteY3-78" fmla="*/ 1229711 h 2617076"/>
                      <a:gd name="connsiteX4-79" fmla="*/ 31531 w 8187558"/>
                      <a:gd name="connsiteY4-80" fmla="*/ 147145 h 2617076"/>
                      <a:gd name="connsiteX5-81" fmla="*/ 4046482 w 8187558"/>
                      <a:gd name="connsiteY5-82" fmla="*/ 1576552 h 2617076"/>
                      <a:gd name="connsiteX6-83" fmla="*/ 8187558 w 8187558"/>
                      <a:gd name="connsiteY6-84" fmla="*/ 0 h 2617076"/>
                      <a:gd name="connsiteX0-85" fmla="*/ 8187558 w 8187558"/>
                      <a:gd name="connsiteY0-86" fmla="*/ 0 h 2638097"/>
                      <a:gd name="connsiteX1-87" fmla="*/ 8187558 w 8187558"/>
                      <a:gd name="connsiteY1-88" fmla="*/ 1271752 h 2638097"/>
                      <a:gd name="connsiteX2-89" fmla="*/ 4099035 w 8187558"/>
                      <a:gd name="connsiteY2-90" fmla="*/ 2638097 h 2638097"/>
                      <a:gd name="connsiteX3-91" fmla="*/ 0 w 8187558"/>
                      <a:gd name="connsiteY3-92" fmla="*/ 1229711 h 2638097"/>
                      <a:gd name="connsiteX4-93" fmla="*/ 31531 w 8187558"/>
                      <a:gd name="connsiteY4-94" fmla="*/ 147145 h 2638097"/>
                      <a:gd name="connsiteX5-95" fmla="*/ 4046482 w 8187558"/>
                      <a:gd name="connsiteY5-96" fmla="*/ 1576552 h 2638097"/>
                      <a:gd name="connsiteX6-97" fmla="*/ 8187558 w 8187558"/>
                      <a:gd name="connsiteY6-98" fmla="*/ 0 h 2638097"/>
                      <a:gd name="connsiteX0-99" fmla="*/ 8187558 w 8187558"/>
                      <a:gd name="connsiteY0-100" fmla="*/ 0 h 2638097"/>
                      <a:gd name="connsiteX1-101" fmla="*/ 8187558 w 8187558"/>
                      <a:gd name="connsiteY1-102" fmla="*/ 1271752 h 2638097"/>
                      <a:gd name="connsiteX2-103" fmla="*/ 4099035 w 8187558"/>
                      <a:gd name="connsiteY2-104" fmla="*/ 2638097 h 2638097"/>
                      <a:gd name="connsiteX3-105" fmla="*/ 0 w 8187558"/>
                      <a:gd name="connsiteY3-106" fmla="*/ 1229711 h 2638097"/>
                      <a:gd name="connsiteX4-107" fmla="*/ 31531 w 8187558"/>
                      <a:gd name="connsiteY4-108" fmla="*/ 147145 h 2638097"/>
                      <a:gd name="connsiteX5-109" fmla="*/ 4046482 w 8187558"/>
                      <a:gd name="connsiteY5-110" fmla="*/ 1576552 h 2638097"/>
                      <a:gd name="connsiteX6-111" fmla="*/ 8187558 w 8187558"/>
                      <a:gd name="connsiteY6-112" fmla="*/ 0 h 2638097"/>
                      <a:gd name="connsiteX0-113" fmla="*/ 8187558 w 8187558"/>
                      <a:gd name="connsiteY0-114" fmla="*/ 0 h 2638097"/>
                      <a:gd name="connsiteX1-115" fmla="*/ 8187558 w 8187558"/>
                      <a:gd name="connsiteY1-116" fmla="*/ 1271752 h 2638097"/>
                      <a:gd name="connsiteX2-117" fmla="*/ 4099035 w 8187558"/>
                      <a:gd name="connsiteY2-118" fmla="*/ 2638097 h 2638097"/>
                      <a:gd name="connsiteX3-119" fmla="*/ 0 w 8187558"/>
                      <a:gd name="connsiteY3-120" fmla="*/ 1229711 h 2638097"/>
                      <a:gd name="connsiteX4-121" fmla="*/ 31531 w 8187558"/>
                      <a:gd name="connsiteY4-122" fmla="*/ 147145 h 2638097"/>
                      <a:gd name="connsiteX5-123" fmla="*/ 4046482 w 8187558"/>
                      <a:gd name="connsiteY5-124" fmla="*/ 1576552 h 2638097"/>
                      <a:gd name="connsiteX6-125" fmla="*/ 8187558 w 8187558"/>
                      <a:gd name="connsiteY6-126" fmla="*/ 0 h 2638097"/>
                      <a:gd name="connsiteX0-127" fmla="*/ 8187558 w 8187558"/>
                      <a:gd name="connsiteY0-128" fmla="*/ 0 h 2638097"/>
                      <a:gd name="connsiteX1-129" fmla="*/ 8187558 w 8187558"/>
                      <a:gd name="connsiteY1-130" fmla="*/ 1271752 h 2638097"/>
                      <a:gd name="connsiteX2-131" fmla="*/ 4099035 w 8187558"/>
                      <a:gd name="connsiteY2-132" fmla="*/ 2638097 h 2638097"/>
                      <a:gd name="connsiteX3-133" fmla="*/ 0 w 8187558"/>
                      <a:gd name="connsiteY3-134" fmla="*/ 1229711 h 2638097"/>
                      <a:gd name="connsiteX4-135" fmla="*/ 31531 w 8187558"/>
                      <a:gd name="connsiteY4-136" fmla="*/ 147145 h 2638097"/>
                      <a:gd name="connsiteX5-137" fmla="*/ 4046482 w 8187558"/>
                      <a:gd name="connsiteY5-138" fmla="*/ 1576552 h 2638097"/>
                      <a:gd name="connsiteX6-139" fmla="*/ 8187558 w 8187558"/>
                      <a:gd name="connsiteY6-140" fmla="*/ 0 h 2638097"/>
                      <a:gd name="connsiteX0-141" fmla="*/ 8187558 w 8187558"/>
                      <a:gd name="connsiteY0-142" fmla="*/ 0 h 2638097"/>
                      <a:gd name="connsiteX1-143" fmla="*/ 8187558 w 8187558"/>
                      <a:gd name="connsiteY1-144" fmla="*/ 1271752 h 2638097"/>
                      <a:gd name="connsiteX2-145" fmla="*/ 4099035 w 8187558"/>
                      <a:gd name="connsiteY2-146" fmla="*/ 2638097 h 2638097"/>
                      <a:gd name="connsiteX3-147" fmla="*/ 0 w 8187558"/>
                      <a:gd name="connsiteY3-148" fmla="*/ 1229711 h 2638097"/>
                      <a:gd name="connsiteX4-149" fmla="*/ 31531 w 8187558"/>
                      <a:gd name="connsiteY4-150" fmla="*/ 147145 h 2638097"/>
                      <a:gd name="connsiteX5-151" fmla="*/ 4088524 w 8187558"/>
                      <a:gd name="connsiteY5-152" fmla="*/ 1597573 h 2638097"/>
                      <a:gd name="connsiteX6-153" fmla="*/ 8187558 w 8187558"/>
                      <a:gd name="connsiteY6-154" fmla="*/ 0 h 2638097"/>
                      <a:gd name="connsiteX0-155" fmla="*/ 8187558 w 8187558"/>
                      <a:gd name="connsiteY0-156" fmla="*/ 0 h 2638097"/>
                      <a:gd name="connsiteX1-157" fmla="*/ 8187558 w 8187558"/>
                      <a:gd name="connsiteY1-158" fmla="*/ 1271752 h 2638097"/>
                      <a:gd name="connsiteX2-159" fmla="*/ 4099035 w 8187558"/>
                      <a:gd name="connsiteY2-160" fmla="*/ 2638097 h 2638097"/>
                      <a:gd name="connsiteX3-161" fmla="*/ 0 w 8187558"/>
                      <a:gd name="connsiteY3-162" fmla="*/ 1229711 h 2638097"/>
                      <a:gd name="connsiteX4-163" fmla="*/ 31531 w 8187558"/>
                      <a:gd name="connsiteY4-164" fmla="*/ 147145 h 2638097"/>
                      <a:gd name="connsiteX5-165" fmla="*/ 4088524 w 8187558"/>
                      <a:gd name="connsiteY5-166" fmla="*/ 1597573 h 2638097"/>
                      <a:gd name="connsiteX6-167" fmla="*/ 8187558 w 8187558"/>
                      <a:gd name="connsiteY6-168" fmla="*/ 0 h 2638097"/>
                      <a:gd name="connsiteX0-169" fmla="*/ 8187558 w 8187558"/>
                      <a:gd name="connsiteY0-170" fmla="*/ 0 h 2638097"/>
                      <a:gd name="connsiteX1-171" fmla="*/ 8187558 w 8187558"/>
                      <a:gd name="connsiteY1-172" fmla="*/ 1271752 h 2638097"/>
                      <a:gd name="connsiteX2-173" fmla="*/ 4099035 w 8187558"/>
                      <a:gd name="connsiteY2-174" fmla="*/ 2638097 h 2638097"/>
                      <a:gd name="connsiteX3-175" fmla="*/ 0 w 8187558"/>
                      <a:gd name="connsiteY3-176" fmla="*/ 1229711 h 2638097"/>
                      <a:gd name="connsiteX4-177" fmla="*/ 31531 w 8187558"/>
                      <a:gd name="connsiteY4-178" fmla="*/ 147145 h 2638097"/>
                      <a:gd name="connsiteX5-179" fmla="*/ 4099035 w 8187558"/>
                      <a:gd name="connsiteY5-180" fmla="*/ 1566042 h 2638097"/>
                      <a:gd name="connsiteX6-181" fmla="*/ 8187558 w 8187558"/>
                      <a:gd name="connsiteY6-182" fmla="*/ 0 h 2638097"/>
                      <a:gd name="connsiteX0-183" fmla="*/ 8187558 w 8187558"/>
                      <a:gd name="connsiteY0-184" fmla="*/ 0 h 2638097"/>
                      <a:gd name="connsiteX1-185" fmla="*/ 8187558 w 8187558"/>
                      <a:gd name="connsiteY1-186" fmla="*/ 1271752 h 2638097"/>
                      <a:gd name="connsiteX2-187" fmla="*/ 4099035 w 8187558"/>
                      <a:gd name="connsiteY2-188" fmla="*/ 2638097 h 2638097"/>
                      <a:gd name="connsiteX3-189" fmla="*/ 0 w 8187558"/>
                      <a:gd name="connsiteY3-190" fmla="*/ 1229711 h 2638097"/>
                      <a:gd name="connsiteX4-191" fmla="*/ 31531 w 8187558"/>
                      <a:gd name="connsiteY4-192" fmla="*/ 147145 h 2638097"/>
                      <a:gd name="connsiteX5-193" fmla="*/ 4099035 w 8187558"/>
                      <a:gd name="connsiteY5-194" fmla="*/ 1566042 h 2638097"/>
                      <a:gd name="connsiteX6-195" fmla="*/ 8187558 w 8187558"/>
                      <a:gd name="connsiteY6-196" fmla="*/ 0 h 2638097"/>
                      <a:gd name="connsiteX0-197" fmla="*/ 8187558 w 8187558"/>
                      <a:gd name="connsiteY0-198" fmla="*/ 0 h 2638097"/>
                      <a:gd name="connsiteX1-199" fmla="*/ 8187558 w 8187558"/>
                      <a:gd name="connsiteY1-200" fmla="*/ 1271752 h 2638097"/>
                      <a:gd name="connsiteX2-201" fmla="*/ 4099035 w 8187558"/>
                      <a:gd name="connsiteY2-202" fmla="*/ 2638097 h 2638097"/>
                      <a:gd name="connsiteX3-203" fmla="*/ 0 w 8187558"/>
                      <a:gd name="connsiteY3-204" fmla="*/ 1229711 h 2638097"/>
                      <a:gd name="connsiteX4-205" fmla="*/ 31531 w 8187558"/>
                      <a:gd name="connsiteY4-206" fmla="*/ 147145 h 2638097"/>
                      <a:gd name="connsiteX5-207" fmla="*/ 4099035 w 8187558"/>
                      <a:gd name="connsiteY5-208" fmla="*/ 1566042 h 2638097"/>
                      <a:gd name="connsiteX6-209" fmla="*/ 8187558 w 8187558"/>
                      <a:gd name="connsiteY6-210" fmla="*/ 0 h 2638097"/>
                      <a:gd name="connsiteX0-211" fmla="*/ 8187558 w 8187558"/>
                      <a:gd name="connsiteY0-212" fmla="*/ 0 h 2638097"/>
                      <a:gd name="connsiteX1-213" fmla="*/ 8187558 w 8187558"/>
                      <a:gd name="connsiteY1-214" fmla="*/ 1271752 h 2638097"/>
                      <a:gd name="connsiteX2-215" fmla="*/ 4099035 w 8187558"/>
                      <a:gd name="connsiteY2-216" fmla="*/ 2638097 h 2638097"/>
                      <a:gd name="connsiteX3-217" fmla="*/ 0 w 8187558"/>
                      <a:gd name="connsiteY3-218" fmla="*/ 1229711 h 2638097"/>
                      <a:gd name="connsiteX4-219" fmla="*/ 31531 w 8187558"/>
                      <a:gd name="connsiteY4-220" fmla="*/ 147145 h 2638097"/>
                      <a:gd name="connsiteX5-221" fmla="*/ 4099035 w 8187558"/>
                      <a:gd name="connsiteY5-222" fmla="*/ 1566042 h 2638097"/>
                      <a:gd name="connsiteX6-223" fmla="*/ 8187558 w 8187558"/>
                      <a:gd name="connsiteY6-224" fmla="*/ 0 h 2638097"/>
                      <a:gd name="connsiteX0-225" fmla="*/ 8187558 w 8187558"/>
                      <a:gd name="connsiteY0-226" fmla="*/ 0 h 2638097"/>
                      <a:gd name="connsiteX1-227" fmla="*/ 8187558 w 8187558"/>
                      <a:gd name="connsiteY1-228" fmla="*/ 1271752 h 2638097"/>
                      <a:gd name="connsiteX2-229" fmla="*/ 4099035 w 8187558"/>
                      <a:gd name="connsiteY2-230" fmla="*/ 2638097 h 2638097"/>
                      <a:gd name="connsiteX3-231" fmla="*/ 0 w 8187558"/>
                      <a:gd name="connsiteY3-232" fmla="*/ 1229711 h 2638097"/>
                      <a:gd name="connsiteX4-233" fmla="*/ 31531 w 8187558"/>
                      <a:gd name="connsiteY4-234" fmla="*/ 147145 h 2638097"/>
                      <a:gd name="connsiteX5-235" fmla="*/ 4099035 w 8187558"/>
                      <a:gd name="connsiteY5-236" fmla="*/ 1566042 h 2638097"/>
                      <a:gd name="connsiteX6-237" fmla="*/ 8187558 w 8187558"/>
                      <a:gd name="connsiteY6-238" fmla="*/ 0 h 2638097"/>
                      <a:gd name="connsiteX0-239" fmla="*/ 8187558 w 8187558"/>
                      <a:gd name="connsiteY0-240" fmla="*/ 0 h 2638097"/>
                      <a:gd name="connsiteX1-241" fmla="*/ 8187558 w 8187558"/>
                      <a:gd name="connsiteY1-242" fmla="*/ 1271752 h 2638097"/>
                      <a:gd name="connsiteX2-243" fmla="*/ 4099035 w 8187558"/>
                      <a:gd name="connsiteY2-244" fmla="*/ 2638097 h 2638097"/>
                      <a:gd name="connsiteX3-245" fmla="*/ 0 w 8187558"/>
                      <a:gd name="connsiteY3-246" fmla="*/ 1229711 h 2638097"/>
                      <a:gd name="connsiteX4-247" fmla="*/ 31531 w 8187558"/>
                      <a:gd name="connsiteY4-248" fmla="*/ 147145 h 2638097"/>
                      <a:gd name="connsiteX5-249" fmla="*/ 4099035 w 8187558"/>
                      <a:gd name="connsiteY5-250" fmla="*/ 1566042 h 2638097"/>
                      <a:gd name="connsiteX6-251" fmla="*/ 8187558 w 8187558"/>
                      <a:gd name="connsiteY6-252" fmla="*/ 0 h 2638097"/>
                      <a:gd name="connsiteX0-253" fmla="*/ 8187558 w 8187558"/>
                      <a:gd name="connsiteY0-254" fmla="*/ 0 h 2638097"/>
                      <a:gd name="connsiteX1-255" fmla="*/ 8187558 w 8187558"/>
                      <a:gd name="connsiteY1-256" fmla="*/ 1271752 h 2638097"/>
                      <a:gd name="connsiteX2-257" fmla="*/ 4099035 w 8187558"/>
                      <a:gd name="connsiteY2-258" fmla="*/ 2638097 h 2638097"/>
                      <a:gd name="connsiteX3-259" fmla="*/ 0 w 8187558"/>
                      <a:gd name="connsiteY3-260" fmla="*/ 1229711 h 2638097"/>
                      <a:gd name="connsiteX4-261" fmla="*/ 31531 w 8187558"/>
                      <a:gd name="connsiteY4-262" fmla="*/ 147145 h 2638097"/>
                      <a:gd name="connsiteX5-263" fmla="*/ 4099035 w 8187558"/>
                      <a:gd name="connsiteY5-264" fmla="*/ 1566042 h 2638097"/>
                      <a:gd name="connsiteX6-265" fmla="*/ 8187558 w 8187558"/>
                      <a:gd name="connsiteY6-266" fmla="*/ 0 h 2638097"/>
                      <a:gd name="connsiteX0-267" fmla="*/ 8187558 w 8187558"/>
                      <a:gd name="connsiteY0-268" fmla="*/ 0 h 2638097"/>
                      <a:gd name="connsiteX1-269" fmla="*/ 8187558 w 8187558"/>
                      <a:gd name="connsiteY1-270" fmla="*/ 1271752 h 2638097"/>
                      <a:gd name="connsiteX2-271" fmla="*/ 4099035 w 8187558"/>
                      <a:gd name="connsiteY2-272" fmla="*/ 2638097 h 2638097"/>
                      <a:gd name="connsiteX3-273" fmla="*/ 0 w 8187558"/>
                      <a:gd name="connsiteY3-274" fmla="*/ 1229711 h 2638097"/>
                      <a:gd name="connsiteX4-275" fmla="*/ 31531 w 8187558"/>
                      <a:gd name="connsiteY4-276" fmla="*/ 147145 h 2638097"/>
                      <a:gd name="connsiteX5-277" fmla="*/ 4099035 w 8187558"/>
                      <a:gd name="connsiteY5-278" fmla="*/ 1566042 h 2638097"/>
                      <a:gd name="connsiteX6-279" fmla="*/ 8187558 w 8187558"/>
                      <a:gd name="connsiteY6-280" fmla="*/ 0 h 2638097"/>
                      <a:gd name="connsiteX0-281" fmla="*/ 8187558 w 8187558"/>
                      <a:gd name="connsiteY0-282" fmla="*/ 0 h 2638097"/>
                      <a:gd name="connsiteX1-283" fmla="*/ 8187558 w 8187558"/>
                      <a:gd name="connsiteY1-284" fmla="*/ 1271752 h 2638097"/>
                      <a:gd name="connsiteX2-285" fmla="*/ 4099035 w 8187558"/>
                      <a:gd name="connsiteY2-286" fmla="*/ 2638097 h 2638097"/>
                      <a:gd name="connsiteX3-287" fmla="*/ 0 w 8187558"/>
                      <a:gd name="connsiteY3-288" fmla="*/ 1229711 h 2638097"/>
                      <a:gd name="connsiteX4-289" fmla="*/ 31531 w 8187558"/>
                      <a:gd name="connsiteY4-290" fmla="*/ 147145 h 2638097"/>
                      <a:gd name="connsiteX5-291" fmla="*/ 4099035 w 8187558"/>
                      <a:gd name="connsiteY5-292" fmla="*/ 1566042 h 2638097"/>
                      <a:gd name="connsiteX6-293" fmla="*/ 8187558 w 8187558"/>
                      <a:gd name="connsiteY6-294" fmla="*/ 0 h 2638097"/>
                      <a:gd name="connsiteX0-295" fmla="*/ 8176538 w 8176538"/>
                      <a:gd name="connsiteY0-296" fmla="*/ 0 h 2638097"/>
                      <a:gd name="connsiteX1-297" fmla="*/ 8176538 w 8176538"/>
                      <a:gd name="connsiteY1-298" fmla="*/ 1271752 h 2638097"/>
                      <a:gd name="connsiteX2-299" fmla="*/ 4088015 w 8176538"/>
                      <a:gd name="connsiteY2-300" fmla="*/ 2638097 h 2638097"/>
                      <a:gd name="connsiteX3-301" fmla="*/ 0 w 8176538"/>
                      <a:gd name="connsiteY3-302" fmla="*/ 1269888 h 2638097"/>
                      <a:gd name="connsiteX4-303" fmla="*/ 20511 w 8176538"/>
                      <a:gd name="connsiteY4-304" fmla="*/ 147145 h 2638097"/>
                      <a:gd name="connsiteX5-305" fmla="*/ 4088015 w 8176538"/>
                      <a:gd name="connsiteY5-306" fmla="*/ 1566042 h 2638097"/>
                      <a:gd name="connsiteX6-307" fmla="*/ 8176538 w 8176538"/>
                      <a:gd name="connsiteY6-308" fmla="*/ 0 h 2638097"/>
                      <a:gd name="connsiteX0-309" fmla="*/ 8176538 w 8176538"/>
                      <a:gd name="connsiteY0-310" fmla="*/ 0 h 2772020"/>
                      <a:gd name="connsiteX1-311" fmla="*/ 8176538 w 8176538"/>
                      <a:gd name="connsiteY1-312" fmla="*/ 1271752 h 2772020"/>
                      <a:gd name="connsiteX2-313" fmla="*/ 4099034 w 8176538"/>
                      <a:gd name="connsiteY2-314" fmla="*/ 2772020 h 2772020"/>
                      <a:gd name="connsiteX3-315" fmla="*/ 0 w 8176538"/>
                      <a:gd name="connsiteY3-316" fmla="*/ 1269888 h 2772020"/>
                      <a:gd name="connsiteX4-317" fmla="*/ 20511 w 8176538"/>
                      <a:gd name="connsiteY4-318" fmla="*/ 147145 h 2772020"/>
                      <a:gd name="connsiteX5-319" fmla="*/ 4088015 w 8176538"/>
                      <a:gd name="connsiteY5-320" fmla="*/ 1566042 h 2772020"/>
                      <a:gd name="connsiteX6-321" fmla="*/ 8176538 w 8176538"/>
                      <a:gd name="connsiteY6-322" fmla="*/ 0 h 2772020"/>
                      <a:gd name="connsiteX0-323" fmla="*/ 8176538 w 8176538"/>
                      <a:gd name="connsiteY0-324" fmla="*/ 0 h 2772339"/>
                      <a:gd name="connsiteX1-325" fmla="*/ 8176538 w 8176538"/>
                      <a:gd name="connsiteY1-326" fmla="*/ 1378890 h 2772339"/>
                      <a:gd name="connsiteX2-327" fmla="*/ 4099034 w 8176538"/>
                      <a:gd name="connsiteY2-328" fmla="*/ 2772020 h 2772339"/>
                      <a:gd name="connsiteX3-329" fmla="*/ 0 w 8176538"/>
                      <a:gd name="connsiteY3-330" fmla="*/ 1269888 h 2772339"/>
                      <a:gd name="connsiteX4-331" fmla="*/ 20511 w 8176538"/>
                      <a:gd name="connsiteY4-332" fmla="*/ 147145 h 2772339"/>
                      <a:gd name="connsiteX5-333" fmla="*/ 4088015 w 8176538"/>
                      <a:gd name="connsiteY5-334" fmla="*/ 1566042 h 2772339"/>
                      <a:gd name="connsiteX6-335" fmla="*/ 8176538 w 8176538"/>
                      <a:gd name="connsiteY6-336" fmla="*/ 0 h 2772339"/>
                      <a:gd name="connsiteX0-337" fmla="*/ 8176538 w 8176538"/>
                      <a:gd name="connsiteY0-338" fmla="*/ 0 h 2825888"/>
                      <a:gd name="connsiteX1-339" fmla="*/ 8176538 w 8176538"/>
                      <a:gd name="connsiteY1-340" fmla="*/ 1378890 h 2825888"/>
                      <a:gd name="connsiteX2-341" fmla="*/ 4099034 w 8176538"/>
                      <a:gd name="connsiteY2-342" fmla="*/ 2825590 h 2825888"/>
                      <a:gd name="connsiteX3-343" fmla="*/ 0 w 8176538"/>
                      <a:gd name="connsiteY3-344" fmla="*/ 1269888 h 2825888"/>
                      <a:gd name="connsiteX4-345" fmla="*/ 20511 w 8176538"/>
                      <a:gd name="connsiteY4-346" fmla="*/ 147145 h 2825888"/>
                      <a:gd name="connsiteX5-347" fmla="*/ 4088015 w 8176538"/>
                      <a:gd name="connsiteY5-348" fmla="*/ 1566042 h 2825888"/>
                      <a:gd name="connsiteX6-349" fmla="*/ 8176538 w 8176538"/>
                      <a:gd name="connsiteY6-350" fmla="*/ 0 h 2825888"/>
                      <a:gd name="connsiteX0-351" fmla="*/ 8165518 w 8165518"/>
                      <a:gd name="connsiteY0-352" fmla="*/ 0 h 2825606"/>
                      <a:gd name="connsiteX1-353" fmla="*/ 8165518 w 8165518"/>
                      <a:gd name="connsiteY1-354" fmla="*/ 1378890 h 2825606"/>
                      <a:gd name="connsiteX2-355" fmla="*/ 4088014 w 8165518"/>
                      <a:gd name="connsiteY2-356" fmla="*/ 2825590 h 2825606"/>
                      <a:gd name="connsiteX3-357" fmla="*/ 0 w 8165518"/>
                      <a:gd name="connsiteY3-358" fmla="*/ 1403811 h 2825606"/>
                      <a:gd name="connsiteX4-359" fmla="*/ 9491 w 8165518"/>
                      <a:gd name="connsiteY4-360" fmla="*/ 147145 h 2825606"/>
                      <a:gd name="connsiteX5-361" fmla="*/ 4076995 w 8165518"/>
                      <a:gd name="connsiteY5-362" fmla="*/ 1566042 h 2825606"/>
                      <a:gd name="connsiteX6-363" fmla="*/ 8165518 w 8165518"/>
                      <a:gd name="connsiteY6-364" fmla="*/ 0 h 2825606"/>
                      <a:gd name="connsiteX0-365" fmla="*/ 8165518 w 8165518"/>
                      <a:gd name="connsiteY0-366" fmla="*/ 0 h 2879174"/>
                      <a:gd name="connsiteX1-367" fmla="*/ 8165518 w 8165518"/>
                      <a:gd name="connsiteY1-368" fmla="*/ 1378890 h 2879174"/>
                      <a:gd name="connsiteX2-369" fmla="*/ 4132092 w 8165518"/>
                      <a:gd name="connsiteY2-370" fmla="*/ 2879159 h 2879174"/>
                      <a:gd name="connsiteX3-371" fmla="*/ 0 w 8165518"/>
                      <a:gd name="connsiteY3-372" fmla="*/ 1403811 h 2879174"/>
                      <a:gd name="connsiteX4-373" fmla="*/ 9491 w 8165518"/>
                      <a:gd name="connsiteY4-374" fmla="*/ 147145 h 2879174"/>
                      <a:gd name="connsiteX5-375" fmla="*/ 4076995 w 8165518"/>
                      <a:gd name="connsiteY5-376" fmla="*/ 1566042 h 2879174"/>
                      <a:gd name="connsiteX6-377" fmla="*/ 8165518 w 8165518"/>
                      <a:gd name="connsiteY6-378" fmla="*/ 0 h 2879174"/>
                      <a:gd name="connsiteX0-379" fmla="*/ 8165518 w 8176537"/>
                      <a:gd name="connsiteY0-380" fmla="*/ 0 h 2879410"/>
                      <a:gd name="connsiteX1-381" fmla="*/ 8176537 w 8176537"/>
                      <a:gd name="connsiteY1-382" fmla="*/ 1499420 h 2879410"/>
                      <a:gd name="connsiteX2-383" fmla="*/ 4132092 w 8176537"/>
                      <a:gd name="connsiteY2-384" fmla="*/ 2879159 h 2879410"/>
                      <a:gd name="connsiteX3-385" fmla="*/ 0 w 8176537"/>
                      <a:gd name="connsiteY3-386" fmla="*/ 1403811 h 2879410"/>
                      <a:gd name="connsiteX4-387" fmla="*/ 9491 w 8176537"/>
                      <a:gd name="connsiteY4-388" fmla="*/ 147145 h 2879410"/>
                      <a:gd name="connsiteX5-389" fmla="*/ 4076995 w 8176537"/>
                      <a:gd name="connsiteY5-390" fmla="*/ 1566042 h 2879410"/>
                      <a:gd name="connsiteX6-391" fmla="*/ 8165518 w 8176537"/>
                      <a:gd name="connsiteY6-392" fmla="*/ 0 h 2879410"/>
                      <a:gd name="connsiteX0-393" fmla="*/ 8165518 w 8176537"/>
                      <a:gd name="connsiteY0-394" fmla="*/ 0 h 2879262"/>
                      <a:gd name="connsiteX1-395" fmla="*/ 8176537 w 8176537"/>
                      <a:gd name="connsiteY1-396" fmla="*/ 1499420 h 2879262"/>
                      <a:gd name="connsiteX2-397" fmla="*/ 4132092 w 8176537"/>
                      <a:gd name="connsiteY2-398" fmla="*/ 2879159 h 2879262"/>
                      <a:gd name="connsiteX3-399" fmla="*/ 0 w 8176537"/>
                      <a:gd name="connsiteY3-400" fmla="*/ 1403811 h 2879262"/>
                      <a:gd name="connsiteX4-401" fmla="*/ 9491 w 8176537"/>
                      <a:gd name="connsiteY4-402" fmla="*/ 147145 h 2879262"/>
                      <a:gd name="connsiteX5-403" fmla="*/ 4076995 w 8176537"/>
                      <a:gd name="connsiteY5-404" fmla="*/ 1566042 h 2879262"/>
                      <a:gd name="connsiteX6-405" fmla="*/ 8165518 w 8176537"/>
                      <a:gd name="connsiteY6-406" fmla="*/ 0 h 2879262"/>
                      <a:gd name="connsiteX0-407" fmla="*/ 8165518 w 8176537"/>
                      <a:gd name="connsiteY0-408" fmla="*/ 0 h 2879163"/>
                      <a:gd name="connsiteX1-409" fmla="*/ 8176537 w 8176537"/>
                      <a:gd name="connsiteY1-410" fmla="*/ 1499420 h 2879163"/>
                      <a:gd name="connsiteX2-411" fmla="*/ 4132092 w 8176537"/>
                      <a:gd name="connsiteY2-412" fmla="*/ 2879159 h 2879163"/>
                      <a:gd name="connsiteX3-413" fmla="*/ 0 w 8176537"/>
                      <a:gd name="connsiteY3-414" fmla="*/ 1510948 h 2879163"/>
                      <a:gd name="connsiteX4-415" fmla="*/ 9491 w 8176537"/>
                      <a:gd name="connsiteY4-416" fmla="*/ 147145 h 2879163"/>
                      <a:gd name="connsiteX5-417" fmla="*/ 4076995 w 8176537"/>
                      <a:gd name="connsiteY5-418" fmla="*/ 1566042 h 2879163"/>
                      <a:gd name="connsiteX6-419" fmla="*/ 8165518 w 8176537"/>
                      <a:gd name="connsiteY6-420" fmla="*/ 0 h 2879163"/>
                      <a:gd name="connsiteX0-421" fmla="*/ 8165518 w 8198577"/>
                      <a:gd name="connsiteY0-422" fmla="*/ 0 h 2879451"/>
                      <a:gd name="connsiteX1-423" fmla="*/ 8198577 w 8198577"/>
                      <a:gd name="connsiteY1-424" fmla="*/ 1606558 h 2879451"/>
                      <a:gd name="connsiteX2-425" fmla="*/ 4132092 w 8198577"/>
                      <a:gd name="connsiteY2-426" fmla="*/ 2879159 h 2879451"/>
                      <a:gd name="connsiteX3-427" fmla="*/ 0 w 8198577"/>
                      <a:gd name="connsiteY3-428" fmla="*/ 1510948 h 2879451"/>
                      <a:gd name="connsiteX4-429" fmla="*/ 9491 w 8198577"/>
                      <a:gd name="connsiteY4-430" fmla="*/ 147145 h 2879451"/>
                      <a:gd name="connsiteX5-431" fmla="*/ 4076995 w 8198577"/>
                      <a:gd name="connsiteY5-432" fmla="*/ 1566042 h 2879451"/>
                      <a:gd name="connsiteX6-433" fmla="*/ 8165518 w 8198577"/>
                      <a:gd name="connsiteY6-434" fmla="*/ 0 h 2879451"/>
                      <a:gd name="connsiteX0-435" fmla="*/ 8165518 w 8165518"/>
                      <a:gd name="connsiteY0-436" fmla="*/ 0 h 2880066"/>
                      <a:gd name="connsiteX1-437" fmla="*/ 8165518 w 8165518"/>
                      <a:gd name="connsiteY1-438" fmla="*/ 1673520 h 2880066"/>
                      <a:gd name="connsiteX2-439" fmla="*/ 4132092 w 8165518"/>
                      <a:gd name="connsiteY2-440" fmla="*/ 2879159 h 2880066"/>
                      <a:gd name="connsiteX3-441" fmla="*/ 0 w 8165518"/>
                      <a:gd name="connsiteY3-442" fmla="*/ 1510948 h 2880066"/>
                      <a:gd name="connsiteX4-443" fmla="*/ 9491 w 8165518"/>
                      <a:gd name="connsiteY4-444" fmla="*/ 147145 h 2880066"/>
                      <a:gd name="connsiteX5-445" fmla="*/ 4076995 w 8165518"/>
                      <a:gd name="connsiteY5-446" fmla="*/ 1566042 h 2880066"/>
                      <a:gd name="connsiteX6-447" fmla="*/ 8165518 w 8165518"/>
                      <a:gd name="connsiteY6-448" fmla="*/ 0 h 2880066"/>
                      <a:gd name="connsiteX0-449" fmla="*/ 8156794 w 8156794"/>
                      <a:gd name="connsiteY0-450" fmla="*/ 0 h 2879270"/>
                      <a:gd name="connsiteX1-451" fmla="*/ 8156794 w 8156794"/>
                      <a:gd name="connsiteY1-452" fmla="*/ 1673520 h 2879270"/>
                      <a:gd name="connsiteX2-453" fmla="*/ 4123368 w 8156794"/>
                      <a:gd name="connsiteY2-454" fmla="*/ 2879159 h 2879270"/>
                      <a:gd name="connsiteX3-455" fmla="*/ 2295 w 8156794"/>
                      <a:gd name="connsiteY3-456" fmla="*/ 1618086 h 2879270"/>
                      <a:gd name="connsiteX4-457" fmla="*/ 767 w 8156794"/>
                      <a:gd name="connsiteY4-458" fmla="*/ 147145 h 2879270"/>
                      <a:gd name="connsiteX5-459" fmla="*/ 4068271 w 8156794"/>
                      <a:gd name="connsiteY5-460" fmla="*/ 1566042 h 2879270"/>
                      <a:gd name="connsiteX6-461" fmla="*/ 8156794 w 8156794"/>
                      <a:gd name="connsiteY6-462" fmla="*/ 0 h 2879270"/>
                      <a:gd name="connsiteX0-463" fmla="*/ 8156794 w 8156794"/>
                      <a:gd name="connsiteY0-464" fmla="*/ 0 h 2973000"/>
                      <a:gd name="connsiteX1-465" fmla="*/ 8156794 w 8156794"/>
                      <a:gd name="connsiteY1-466" fmla="*/ 1673520 h 2973000"/>
                      <a:gd name="connsiteX2-467" fmla="*/ 4134388 w 8156794"/>
                      <a:gd name="connsiteY2-468" fmla="*/ 2972904 h 2973000"/>
                      <a:gd name="connsiteX3-469" fmla="*/ 2295 w 8156794"/>
                      <a:gd name="connsiteY3-470" fmla="*/ 1618086 h 2973000"/>
                      <a:gd name="connsiteX4-471" fmla="*/ 767 w 8156794"/>
                      <a:gd name="connsiteY4-472" fmla="*/ 147145 h 2973000"/>
                      <a:gd name="connsiteX5-473" fmla="*/ 4068271 w 8156794"/>
                      <a:gd name="connsiteY5-474" fmla="*/ 1566042 h 2973000"/>
                      <a:gd name="connsiteX6-475" fmla="*/ 8156794 w 8156794"/>
                      <a:gd name="connsiteY6-476" fmla="*/ 0 h 2973000"/>
                      <a:gd name="connsiteX0-477" fmla="*/ 8156794 w 8156794"/>
                      <a:gd name="connsiteY0-478" fmla="*/ 0 h 2973000"/>
                      <a:gd name="connsiteX1-479" fmla="*/ 8156794 w 8156794"/>
                      <a:gd name="connsiteY1-480" fmla="*/ 1673520 h 2973000"/>
                      <a:gd name="connsiteX2-481" fmla="*/ 4134388 w 8156794"/>
                      <a:gd name="connsiteY2-482" fmla="*/ 2972904 h 2973000"/>
                      <a:gd name="connsiteX3-483" fmla="*/ 2295 w 8156794"/>
                      <a:gd name="connsiteY3-484" fmla="*/ 1618086 h 2973000"/>
                      <a:gd name="connsiteX4-485" fmla="*/ 767 w 8156794"/>
                      <a:gd name="connsiteY4-486" fmla="*/ 147145 h 2973000"/>
                      <a:gd name="connsiteX5-487" fmla="*/ 4068271 w 8156794"/>
                      <a:gd name="connsiteY5-488" fmla="*/ 1566042 h 2973000"/>
                      <a:gd name="connsiteX6-489" fmla="*/ 8156794 w 8156794"/>
                      <a:gd name="connsiteY6-490" fmla="*/ 0 h 2973000"/>
                      <a:gd name="connsiteX0-491" fmla="*/ 8156794 w 8156794"/>
                      <a:gd name="connsiteY0-492" fmla="*/ 0 h 2973000"/>
                      <a:gd name="connsiteX1-493" fmla="*/ 8156794 w 8156794"/>
                      <a:gd name="connsiteY1-494" fmla="*/ 1673520 h 2973000"/>
                      <a:gd name="connsiteX2-495" fmla="*/ 4134388 w 8156794"/>
                      <a:gd name="connsiteY2-496" fmla="*/ 2972904 h 2973000"/>
                      <a:gd name="connsiteX3-497" fmla="*/ 2295 w 8156794"/>
                      <a:gd name="connsiteY3-498" fmla="*/ 1618086 h 2973000"/>
                      <a:gd name="connsiteX4-499" fmla="*/ 767 w 8156794"/>
                      <a:gd name="connsiteY4-500" fmla="*/ 147145 h 2973000"/>
                      <a:gd name="connsiteX5-501" fmla="*/ 4068271 w 8156794"/>
                      <a:gd name="connsiteY5-502" fmla="*/ 1566042 h 2973000"/>
                      <a:gd name="connsiteX6-503" fmla="*/ 8156794 w 8156794"/>
                      <a:gd name="connsiteY6-504" fmla="*/ 0 h 2973000"/>
                      <a:gd name="connsiteX0-505" fmla="*/ 8156794 w 8156794"/>
                      <a:gd name="connsiteY0-506" fmla="*/ 0 h 2973020"/>
                      <a:gd name="connsiteX1-507" fmla="*/ 8156794 w 8156794"/>
                      <a:gd name="connsiteY1-508" fmla="*/ 1673520 h 2973020"/>
                      <a:gd name="connsiteX2-509" fmla="*/ 4134388 w 8156794"/>
                      <a:gd name="connsiteY2-510" fmla="*/ 2972904 h 2973020"/>
                      <a:gd name="connsiteX3-511" fmla="*/ 2295 w 8156794"/>
                      <a:gd name="connsiteY3-512" fmla="*/ 1618086 h 2973020"/>
                      <a:gd name="connsiteX4-513" fmla="*/ 767 w 8156794"/>
                      <a:gd name="connsiteY4-514" fmla="*/ 147145 h 2973020"/>
                      <a:gd name="connsiteX5-515" fmla="*/ 4068271 w 8156794"/>
                      <a:gd name="connsiteY5-516" fmla="*/ 1566042 h 2973020"/>
                      <a:gd name="connsiteX6-517" fmla="*/ 8156794 w 8156794"/>
                      <a:gd name="connsiteY6-518" fmla="*/ 0 h 2973020"/>
                      <a:gd name="connsiteX0-519" fmla="*/ 8156794 w 8156794"/>
                      <a:gd name="connsiteY0-520" fmla="*/ 0 h 2973021"/>
                      <a:gd name="connsiteX1-521" fmla="*/ 8156794 w 8156794"/>
                      <a:gd name="connsiteY1-522" fmla="*/ 1673520 h 2973021"/>
                      <a:gd name="connsiteX2-523" fmla="*/ 4134388 w 8156794"/>
                      <a:gd name="connsiteY2-524" fmla="*/ 2972904 h 2973021"/>
                      <a:gd name="connsiteX3-525" fmla="*/ 2295 w 8156794"/>
                      <a:gd name="connsiteY3-526" fmla="*/ 1618086 h 2973021"/>
                      <a:gd name="connsiteX4-527" fmla="*/ 767 w 8156794"/>
                      <a:gd name="connsiteY4-528" fmla="*/ 147145 h 2973021"/>
                      <a:gd name="connsiteX5-529" fmla="*/ 4068271 w 8156794"/>
                      <a:gd name="connsiteY5-530" fmla="*/ 1566042 h 2973021"/>
                      <a:gd name="connsiteX6-531" fmla="*/ 8156794 w 8156794"/>
                      <a:gd name="connsiteY6-532" fmla="*/ 0 h 2973021"/>
                      <a:gd name="connsiteX0-533" fmla="*/ 8156794 w 8156794"/>
                      <a:gd name="connsiteY0-534" fmla="*/ 0 h 2973021"/>
                      <a:gd name="connsiteX1-535" fmla="*/ 8156794 w 8156794"/>
                      <a:gd name="connsiteY1-536" fmla="*/ 1673520 h 2973021"/>
                      <a:gd name="connsiteX2-537" fmla="*/ 4134388 w 8156794"/>
                      <a:gd name="connsiteY2-538" fmla="*/ 2972904 h 2973021"/>
                      <a:gd name="connsiteX3-539" fmla="*/ 2295 w 8156794"/>
                      <a:gd name="connsiteY3-540" fmla="*/ 1618086 h 2973021"/>
                      <a:gd name="connsiteX4-541" fmla="*/ 767 w 8156794"/>
                      <a:gd name="connsiteY4-542" fmla="*/ 147145 h 2973021"/>
                      <a:gd name="connsiteX5-543" fmla="*/ 4068271 w 8156794"/>
                      <a:gd name="connsiteY5-544" fmla="*/ 1566042 h 2973021"/>
                      <a:gd name="connsiteX6-545" fmla="*/ 8156794 w 8156794"/>
                      <a:gd name="connsiteY6-546" fmla="*/ 0 h 2973021"/>
                      <a:gd name="connsiteX0-547" fmla="*/ 8156794 w 8156794"/>
                      <a:gd name="connsiteY0-548" fmla="*/ 0 h 2973021"/>
                      <a:gd name="connsiteX1-549" fmla="*/ 8156794 w 8156794"/>
                      <a:gd name="connsiteY1-550" fmla="*/ 1673520 h 2973021"/>
                      <a:gd name="connsiteX2-551" fmla="*/ 4134388 w 8156794"/>
                      <a:gd name="connsiteY2-552" fmla="*/ 2972904 h 2973021"/>
                      <a:gd name="connsiteX3-553" fmla="*/ 2295 w 8156794"/>
                      <a:gd name="connsiteY3-554" fmla="*/ 1618086 h 2973021"/>
                      <a:gd name="connsiteX4-555" fmla="*/ 767 w 8156794"/>
                      <a:gd name="connsiteY4-556" fmla="*/ 147145 h 2973021"/>
                      <a:gd name="connsiteX5-557" fmla="*/ 4068271 w 8156794"/>
                      <a:gd name="connsiteY5-558" fmla="*/ 1566042 h 2973021"/>
                      <a:gd name="connsiteX6-559" fmla="*/ 8156794 w 8156794"/>
                      <a:gd name="connsiteY6-560" fmla="*/ 0 h 2973021"/>
                      <a:gd name="connsiteX0-561" fmla="*/ 8156794 w 8156794"/>
                      <a:gd name="connsiteY0-562" fmla="*/ 0 h 2973021"/>
                      <a:gd name="connsiteX1-563" fmla="*/ 8156794 w 8156794"/>
                      <a:gd name="connsiteY1-564" fmla="*/ 1673520 h 2973021"/>
                      <a:gd name="connsiteX2-565" fmla="*/ 4134388 w 8156794"/>
                      <a:gd name="connsiteY2-566" fmla="*/ 2972904 h 2973021"/>
                      <a:gd name="connsiteX3-567" fmla="*/ 2295 w 8156794"/>
                      <a:gd name="connsiteY3-568" fmla="*/ 1618086 h 2973021"/>
                      <a:gd name="connsiteX4-569" fmla="*/ 767 w 8156794"/>
                      <a:gd name="connsiteY4-570" fmla="*/ 147145 h 2973021"/>
                      <a:gd name="connsiteX5-571" fmla="*/ 4068271 w 8156794"/>
                      <a:gd name="connsiteY5-572" fmla="*/ 1566042 h 2973021"/>
                      <a:gd name="connsiteX6-573" fmla="*/ 8156794 w 8156794"/>
                      <a:gd name="connsiteY6-574" fmla="*/ 0 h 2973021"/>
                      <a:gd name="connsiteX0-575" fmla="*/ 8156794 w 8156794"/>
                      <a:gd name="connsiteY0-576" fmla="*/ 0 h 2973141"/>
                      <a:gd name="connsiteX1-577" fmla="*/ 8156794 w 8156794"/>
                      <a:gd name="connsiteY1-578" fmla="*/ 1673520 h 2973141"/>
                      <a:gd name="connsiteX2-579" fmla="*/ 4134388 w 8156794"/>
                      <a:gd name="connsiteY2-580" fmla="*/ 2972904 h 2973141"/>
                      <a:gd name="connsiteX3-581" fmla="*/ 2295 w 8156794"/>
                      <a:gd name="connsiteY3-582" fmla="*/ 1618086 h 2973141"/>
                      <a:gd name="connsiteX4-583" fmla="*/ 767 w 8156794"/>
                      <a:gd name="connsiteY4-584" fmla="*/ 147145 h 2973141"/>
                      <a:gd name="connsiteX5-585" fmla="*/ 4068271 w 8156794"/>
                      <a:gd name="connsiteY5-586" fmla="*/ 1566042 h 2973141"/>
                      <a:gd name="connsiteX6-587" fmla="*/ 8156794 w 8156794"/>
                      <a:gd name="connsiteY6-588" fmla="*/ 0 h 2973141"/>
                      <a:gd name="connsiteX0-589" fmla="*/ 8156794 w 8156794"/>
                      <a:gd name="connsiteY0-590" fmla="*/ 0 h 3066827"/>
                      <a:gd name="connsiteX1-591" fmla="*/ 8156794 w 8156794"/>
                      <a:gd name="connsiteY1-592" fmla="*/ 1673520 h 3066827"/>
                      <a:gd name="connsiteX2-593" fmla="*/ 4123353 w 8156794"/>
                      <a:gd name="connsiteY2-594" fmla="*/ 3066650 h 3066827"/>
                      <a:gd name="connsiteX3-595" fmla="*/ 2295 w 8156794"/>
                      <a:gd name="connsiteY3-596" fmla="*/ 1618086 h 3066827"/>
                      <a:gd name="connsiteX4-597" fmla="*/ 767 w 8156794"/>
                      <a:gd name="connsiteY4-598" fmla="*/ 147145 h 3066827"/>
                      <a:gd name="connsiteX5-599" fmla="*/ 4068271 w 8156794"/>
                      <a:gd name="connsiteY5-600" fmla="*/ 1566042 h 3066827"/>
                      <a:gd name="connsiteX6-601" fmla="*/ 8156794 w 8156794"/>
                      <a:gd name="connsiteY6-602" fmla="*/ 0 h 3066827"/>
                      <a:gd name="connsiteX0-603" fmla="*/ 8123689 w 8156794"/>
                      <a:gd name="connsiteY0-604" fmla="*/ 0 h 2999866"/>
                      <a:gd name="connsiteX1-605" fmla="*/ 8156794 w 8156794"/>
                      <a:gd name="connsiteY1-606" fmla="*/ 1606559 h 2999866"/>
                      <a:gd name="connsiteX2-607" fmla="*/ 4123353 w 8156794"/>
                      <a:gd name="connsiteY2-608" fmla="*/ 2999689 h 2999866"/>
                      <a:gd name="connsiteX3-609" fmla="*/ 2295 w 8156794"/>
                      <a:gd name="connsiteY3-610" fmla="*/ 1551125 h 2999866"/>
                      <a:gd name="connsiteX4-611" fmla="*/ 767 w 8156794"/>
                      <a:gd name="connsiteY4-612" fmla="*/ 80184 h 2999866"/>
                      <a:gd name="connsiteX5-613" fmla="*/ 4068271 w 8156794"/>
                      <a:gd name="connsiteY5-614" fmla="*/ 1499081 h 2999866"/>
                      <a:gd name="connsiteX6-615" fmla="*/ 8123689 w 8156794"/>
                      <a:gd name="connsiteY6-616" fmla="*/ 0 h 2999866"/>
                      <a:gd name="connsiteX0-617" fmla="*/ 8167828 w 8167828"/>
                      <a:gd name="connsiteY0-618" fmla="*/ 0 h 3026651"/>
                      <a:gd name="connsiteX1-619" fmla="*/ 8156794 w 8167828"/>
                      <a:gd name="connsiteY1-620" fmla="*/ 1633344 h 3026651"/>
                      <a:gd name="connsiteX2-621" fmla="*/ 4123353 w 8167828"/>
                      <a:gd name="connsiteY2-622" fmla="*/ 3026474 h 3026651"/>
                      <a:gd name="connsiteX3-623" fmla="*/ 2295 w 8167828"/>
                      <a:gd name="connsiteY3-624" fmla="*/ 1577910 h 3026651"/>
                      <a:gd name="connsiteX4-625" fmla="*/ 767 w 8167828"/>
                      <a:gd name="connsiteY4-626" fmla="*/ 106969 h 3026651"/>
                      <a:gd name="connsiteX5-627" fmla="*/ 4068271 w 8167828"/>
                      <a:gd name="connsiteY5-628" fmla="*/ 1525866 h 3026651"/>
                      <a:gd name="connsiteX6-629" fmla="*/ 8167828 w 8167828"/>
                      <a:gd name="connsiteY6-630" fmla="*/ 0 h 3026651"/>
                      <a:gd name="connsiteX0-631" fmla="*/ 8167828 w 8167828"/>
                      <a:gd name="connsiteY0-632" fmla="*/ 0 h 3027228"/>
                      <a:gd name="connsiteX1-633" fmla="*/ 8145760 w 8167828"/>
                      <a:gd name="connsiteY1-634" fmla="*/ 1686913 h 3027228"/>
                      <a:gd name="connsiteX2-635" fmla="*/ 4123353 w 8167828"/>
                      <a:gd name="connsiteY2-636" fmla="*/ 3026474 h 3027228"/>
                      <a:gd name="connsiteX3-637" fmla="*/ 2295 w 8167828"/>
                      <a:gd name="connsiteY3-638" fmla="*/ 1577910 h 3027228"/>
                      <a:gd name="connsiteX4-639" fmla="*/ 767 w 8167828"/>
                      <a:gd name="connsiteY4-640" fmla="*/ 106969 h 3027228"/>
                      <a:gd name="connsiteX5-641" fmla="*/ 4068271 w 8167828"/>
                      <a:gd name="connsiteY5-642" fmla="*/ 1525866 h 3027228"/>
                      <a:gd name="connsiteX6-643" fmla="*/ 8167828 w 8167828"/>
                      <a:gd name="connsiteY6-644" fmla="*/ 0 h 3027228"/>
                      <a:gd name="connsiteX0-645" fmla="*/ 8156794 w 8156794"/>
                      <a:gd name="connsiteY0-646" fmla="*/ 0 h 2933483"/>
                      <a:gd name="connsiteX1-647" fmla="*/ 8145760 w 8156794"/>
                      <a:gd name="connsiteY1-648" fmla="*/ 1593168 h 2933483"/>
                      <a:gd name="connsiteX2-649" fmla="*/ 4123353 w 8156794"/>
                      <a:gd name="connsiteY2-650" fmla="*/ 2932729 h 2933483"/>
                      <a:gd name="connsiteX3-651" fmla="*/ 2295 w 8156794"/>
                      <a:gd name="connsiteY3-652" fmla="*/ 1484165 h 2933483"/>
                      <a:gd name="connsiteX4-653" fmla="*/ 767 w 8156794"/>
                      <a:gd name="connsiteY4-654" fmla="*/ 13224 h 2933483"/>
                      <a:gd name="connsiteX5-655" fmla="*/ 4068271 w 8156794"/>
                      <a:gd name="connsiteY5-656" fmla="*/ 1432121 h 2933483"/>
                      <a:gd name="connsiteX6-657" fmla="*/ 8156794 w 8156794"/>
                      <a:gd name="connsiteY6-658" fmla="*/ 0 h 2933483"/>
                      <a:gd name="connsiteX0-659" fmla="*/ 8156794 w 8156794"/>
                      <a:gd name="connsiteY0-660" fmla="*/ 0 h 2933483"/>
                      <a:gd name="connsiteX1-661" fmla="*/ 8145760 w 8156794"/>
                      <a:gd name="connsiteY1-662" fmla="*/ 1593168 h 2933483"/>
                      <a:gd name="connsiteX2-663" fmla="*/ 4123353 w 8156794"/>
                      <a:gd name="connsiteY2-664" fmla="*/ 2932729 h 2933483"/>
                      <a:gd name="connsiteX3-665" fmla="*/ 2295 w 8156794"/>
                      <a:gd name="connsiteY3-666" fmla="*/ 1484165 h 2933483"/>
                      <a:gd name="connsiteX4-667" fmla="*/ 767 w 8156794"/>
                      <a:gd name="connsiteY4-668" fmla="*/ 13224 h 2933483"/>
                      <a:gd name="connsiteX5-669" fmla="*/ 4068271 w 8156794"/>
                      <a:gd name="connsiteY5-670" fmla="*/ 1432121 h 2933483"/>
                      <a:gd name="connsiteX6-671" fmla="*/ 8156794 w 8156794"/>
                      <a:gd name="connsiteY6-672" fmla="*/ 0 h 2933483"/>
                      <a:gd name="connsiteX0-673" fmla="*/ 8123689 w 8145760"/>
                      <a:gd name="connsiteY0-674" fmla="*/ 13560 h 2920259"/>
                      <a:gd name="connsiteX1-675" fmla="*/ 8145760 w 8145760"/>
                      <a:gd name="connsiteY1-676" fmla="*/ 1579944 h 2920259"/>
                      <a:gd name="connsiteX2-677" fmla="*/ 4123353 w 8145760"/>
                      <a:gd name="connsiteY2-678" fmla="*/ 2919505 h 2920259"/>
                      <a:gd name="connsiteX3-679" fmla="*/ 2295 w 8145760"/>
                      <a:gd name="connsiteY3-680" fmla="*/ 1470941 h 2920259"/>
                      <a:gd name="connsiteX4-681" fmla="*/ 767 w 8145760"/>
                      <a:gd name="connsiteY4-682" fmla="*/ 0 h 2920259"/>
                      <a:gd name="connsiteX5-683" fmla="*/ 4068271 w 8145760"/>
                      <a:gd name="connsiteY5-684" fmla="*/ 1418897 h 2920259"/>
                      <a:gd name="connsiteX6-685" fmla="*/ 8123689 w 8145760"/>
                      <a:gd name="connsiteY6-686" fmla="*/ 13560 h 2920259"/>
                      <a:gd name="connsiteX0-687" fmla="*/ 8178863 w 8178863"/>
                      <a:gd name="connsiteY0-688" fmla="*/ 26952 h 2920259"/>
                      <a:gd name="connsiteX1-689" fmla="*/ 8145760 w 8178863"/>
                      <a:gd name="connsiteY1-690" fmla="*/ 1579944 h 2920259"/>
                      <a:gd name="connsiteX2-691" fmla="*/ 4123353 w 8178863"/>
                      <a:gd name="connsiteY2-692" fmla="*/ 2919505 h 2920259"/>
                      <a:gd name="connsiteX3-693" fmla="*/ 2295 w 8178863"/>
                      <a:gd name="connsiteY3-694" fmla="*/ 1470941 h 2920259"/>
                      <a:gd name="connsiteX4-695" fmla="*/ 767 w 8178863"/>
                      <a:gd name="connsiteY4-696" fmla="*/ 0 h 2920259"/>
                      <a:gd name="connsiteX5-697" fmla="*/ 4068271 w 8178863"/>
                      <a:gd name="connsiteY5-698" fmla="*/ 1418897 h 2920259"/>
                      <a:gd name="connsiteX6-699" fmla="*/ 8178863 w 8178863"/>
                      <a:gd name="connsiteY6-700" fmla="*/ 26952 h 2920259"/>
                      <a:gd name="connsiteX0-701" fmla="*/ 8167827 w 8167827"/>
                      <a:gd name="connsiteY0-702" fmla="*/ 40343 h 2920259"/>
                      <a:gd name="connsiteX1-703" fmla="*/ 8145760 w 8167827"/>
                      <a:gd name="connsiteY1-704" fmla="*/ 1579944 h 2920259"/>
                      <a:gd name="connsiteX2-705" fmla="*/ 4123353 w 8167827"/>
                      <a:gd name="connsiteY2-706" fmla="*/ 2919505 h 2920259"/>
                      <a:gd name="connsiteX3-707" fmla="*/ 2295 w 8167827"/>
                      <a:gd name="connsiteY3-708" fmla="*/ 1470941 h 2920259"/>
                      <a:gd name="connsiteX4-709" fmla="*/ 767 w 8167827"/>
                      <a:gd name="connsiteY4-710" fmla="*/ 0 h 2920259"/>
                      <a:gd name="connsiteX5-711" fmla="*/ 4068271 w 8167827"/>
                      <a:gd name="connsiteY5-712" fmla="*/ 1418897 h 2920259"/>
                      <a:gd name="connsiteX6-713" fmla="*/ 8167827 w 8167827"/>
                      <a:gd name="connsiteY6-714" fmla="*/ 40343 h 2920259"/>
                      <a:gd name="connsiteX0-715" fmla="*/ 8123687 w 8145760"/>
                      <a:gd name="connsiteY0-716" fmla="*/ 53735 h 2920259"/>
                      <a:gd name="connsiteX1-717" fmla="*/ 8145760 w 8145760"/>
                      <a:gd name="connsiteY1-718" fmla="*/ 1579944 h 2920259"/>
                      <a:gd name="connsiteX2-719" fmla="*/ 4123353 w 8145760"/>
                      <a:gd name="connsiteY2-720" fmla="*/ 2919505 h 2920259"/>
                      <a:gd name="connsiteX3-721" fmla="*/ 2295 w 8145760"/>
                      <a:gd name="connsiteY3-722" fmla="*/ 1470941 h 2920259"/>
                      <a:gd name="connsiteX4-723" fmla="*/ 767 w 8145760"/>
                      <a:gd name="connsiteY4-724" fmla="*/ 0 h 2920259"/>
                      <a:gd name="connsiteX5-725" fmla="*/ 4068271 w 8145760"/>
                      <a:gd name="connsiteY5-726" fmla="*/ 1418897 h 2920259"/>
                      <a:gd name="connsiteX6-727" fmla="*/ 8123687 w 8145760"/>
                      <a:gd name="connsiteY6-728" fmla="*/ 53735 h 2920259"/>
                      <a:gd name="connsiteX0-729" fmla="*/ 8161918 w 8161918"/>
                      <a:gd name="connsiteY0-730" fmla="*/ 0 h 2943855"/>
                      <a:gd name="connsiteX1-731" fmla="*/ 8145760 w 8161918"/>
                      <a:gd name="connsiteY1-732" fmla="*/ 1603540 h 2943855"/>
                      <a:gd name="connsiteX2-733" fmla="*/ 4123353 w 8161918"/>
                      <a:gd name="connsiteY2-734" fmla="*/ 2943101 h 2943855"/>
                      <a:gd name="connsiteX3-735" fmla="*/ 2295 w 8161918"/>
                      <a:gd name="connsiteY3-736" fmla="*/ 1494537 h 2943855"/>
                      <a:gd name="connsiteX4-737" fmla="*/ 767 w 8161918"/>
                      <a:gd name="connsiteY4-738" fmla="*/ 23596 h 2943855"/>
                      <a:gd name="connsiteX5-739" fmla="*/ 4068271 w 8161918"/>
                      <a:gd name="connsiteY5-740" fmla="*/ 1442493 h 2943855"/>
                      <a:gd name="connsiteX6-741" fmla="*/ 8161918 w 8161918"/>
                      <a:gd name="connsiteY6-742" fmla="*/ 0 h 2943855"/>
                      <a:gd name="connsiteX0-743" fmla="*/ 8144926 w 8145760"/>
                      <a:gd name="connsiteY0-744" fmla="*/ 43424 h 2920259"/>
                      <a:gd name="connsiteX1-745" fmla="*/ 8145760 w 8145760"/>
                      <a:gd name="connsiteY1-746" fmla="*/ 1579944 h 2920259"/>
                      <a:gd name="connsiteX2-747" fmla="*/ 4123353 w 8145760"/>
                      <a:gd name="connsiteY2-748" fmla="*/ 2919505 h 2920259"/>
                      <a:gd name="connsiteX3-749" fmla="*/ 2295 w 8145760"/>
                      <a:gd name="connsiteY3-750" fmla="*/ 1470941 h 2920259"/>
                      <a:gd name="connsiteX4-751" fmla="*/ 767 w 8145760"/>
                      <a:gd name="connsiteY4-752" fmla="*/ 0 h 2920259"/>
                      <a:gd name="connsiteX5-753" fmla="*/ 4068271 w 8145760"/>
                      <a:gd name="connsiteY5-754" fmla="*/ 1418897 h 2920259"/>
                      <a:gd name="connsiteX6-755" fmla="*/ 8144926 w 8145760"/>
                      <a:gd name="connsiteY6-756" fmla="*/ 43424 h 2920259"/>
                      <a:gd name="connsiteX0-757" fmla="*/ 8161918 w 8161918"/>
                      <a:gd name="connsiteY0-758" fmla="*/ 0 h 2959321"/>
                      <a:gd name="connsiteX1-759" fmla="*/ 8145760 w 8161918"/>
                      <a:gd name="connsiteY1-760" fmla="*/ 1619006 h 2959321"/>
                      <a:gd name="connsiteX2-761" fmla="*/ 4123353 w 8161918"/>
                      <a:gd name="connsiteY2-762" fmla="*/ 2958567 h 2959321"/>
                      <a:gd name="connsiteX3-763" fmla="*/ 2295 w 8161918"/>
                      <a:gd name="connsiteY3-764" fmla="*/ 1510003 h 2959321"/>
                      <a:gd name="connsiteX4-765" fmla="*/ 767 w 8161918"/>
                      <a:gd name="connsiteY4-766" fmla="*/ 39062 h 2959321"/>
                      <a:gd name="connsiteX5-767" fmla="*/ 4068271 w 8161918"/>
                      <a:gd name="connsiteY5-768" fmla="*/ 1457959 h 2959321"/>
                      <a:gd name="connsiteX6-769" fmla="*/ 8161918 w 8161918"/>
                      <a:gd name="connsiteY6-770" fmla="*/ 0 h 2959321"/>
                      <a:gd name="connsiteX0-771" fmla="*/ 8161918 w 8162752"/>
                      <a:gd name="connsiteY0-772" fmla="*/ 0 h 2959488"/>
                      <a:gd name="connsiteX1-773" fmla="*/ 8162752 w 8162752"/>
                      <a:gd name="connsiteY1-774" fmla="*/ 1629317 h 2959488"/>
                      <a:gd name="connsiteX2-775" fmla="*/ 4123353 w 8162752"/>
                      <a:gd name="connsiteY2-776" fmla="*/ 2958567 h 2959488"/>
                      <a:gd name="connsiteX3-777" fmla="*/ 2295 w 8162752"/>
                      <a:gd name="connsiteY3-778" fmla="*/ 1510003 h 2959488"/>
                      <a:gd name="connsiteX4-779" fmla="*/ 767 w 8162752"/>
                      <a:gd name="connsiteY4-780" fmla="*/ 39062 h 2959488"/>
                      <a:gd name="connsiteX5-781" fmla="*/ 4068271 w 8162752"/>
                      <a:gd name="connsiteY5-782" fmla="*/ 1457959 h 2959488"/>
                      <a:gd name="connsiteX6-783" fmla="*/ 8161918 w 8162752"/>
                      <a:gd name="connsiteY6-784" fmla="*/ 0 h 2959488"/>
                      <a:gd name="connsiteX0-785" fmla="*/ 8165930 w 8166764"/>
                      <a:gd name="connsiteY0-786" fmla="*/ 7337 h 2966825"/>
                      <a:gd name="connsiteX1-787" fmla="*/ 8166764 w 8166764"/>
                      <a:gd name="connsiteY1-788" fmla="*/ 1636654 h 2966825"/>
                      <a:gd name="connsiteX2-789" fmla="*/ 4127365 w 8166764"/>
                      <a:gd name="connsiteY2-790" fmla="*/ 2965904 h 2966825"/>
                      <a:gd name="connsiteX3-791" fmla="*/ 6307 w 8166764"/>
                      <a:gd name="connsiteY3-792" fmla="*/ 1517340 h 2966825"/>
                      <a:gd name="connsiteX4-793" fmla="*/ 532 w 8166764"/>
                      <a:gd name="connsiteY4-794" fmla="*/ 0 h 2966825"/>
                      <a:gd name="connsiteX5-795" fmla="*/ 4072283 w 8166764"/>
                      <a:gd name="connsiteY5-796" fmla="*/ 1465296 h 2966825"/>
                      <a:gd name="connsiteX6-797" fmla="*/ 8165930 w 8166764"/>
                      <a:gd name="connsiteY6-798" fmla="*/ 7337 h 2966825"/>
                      <a:gd name="connsiteX0-799" fmla="*/ 8168119 w 8168953"/>
                      <a:gd name="connsiteY0-800" fmla="*/ 7337 h 2966682"/>
                      <a:gd name="connsiteX1-801" fmla="*/ 8168953 w 8168953"/>
                      <a:gd name="connsiteY1-802" fmla="*/ 1636654 h 2966682"/>
                      <a:gd name="connsiteX2-803" fmla="*/ 4129554 w 8168953"/>
                      <a:gd name="connsiteY2-804" fmla="*/ 2965904 h 2966682"/>
                      <a:gd name="connsiteX3-805" fmla="*/ 0 w 8168953"/>
                      <a:gd name="connsiteY3-806" fmla="*/ 1527651 h 2966682"/>
                      <a:gd name="connsiteX4-807" fmla="*/ 2721 w 8168953"/>
                      <a:gd name="connsiteY4-808" fmla="*/ 0 h 2966682"/>
                      <a:gd name="connsiteX5-809" fmla="*/ 4074472 w 8168953"/>
                      <a:gd name="connsiteY5-810" fmla="*/ 1465296 h 2966682"/>
                      <a:gd name="connsiteX6-811" fmla="*/ 8168119 w 8168953"/>
                      <a:gd name="connsiteY6-812" fmla="*/ 7337 h 2966682"/>
                      <a:gd name="connsiteX0-813" fmla="*/ 8168119 w 8168953"/>
                      <a:gd name="connsiteY0-814" fmla="*/ 7337 h 3100377"/>
                      <a:gd name="connsiteX1-815" fmla="*/ 8168953 w 8168953"/>
                      <a:gd name="connsiteY1-816" fmla="*/ 1636654 h 3100377"/>
                      <a:gd name="connsiteX2-817" fmla="*/ 4118520 w 8168953"/>
                      <a:gd name="connsiteY2-818" fmla="*/ 3099826 h 3100377"/>
                      <a:gd name="connsiteX3-819" fmla="*/ 0 w 8168953"/>
                      <a:gd name="connsiteY3-820" fmla="*/ 1527651 h 3100377"/>
                      <a:gd name="connsiteX4-821" fmla="*/ 2721 w 8168953"/>
                      <a:gd name="connsiteY4-822" fmla="*/ 0 h 3100377"/>
                      <a:gd name="connsiteX5-823" fmla="*/ 4074472 w 8168953"/>
                      <a:gd name="connsiteY5-824" fmla="*/ 1465296 h 3100377"/>
                      <a:gd name="connsiteX6-825" fmla="*/ 8168119 w 8168953"/>
                      <a:gd name="connsiteY6-826" fmla="*/ 7337 h 3100377"/>
                      <a:gd name="connsiteX0-827" fmla="*/ 8168119 w 8168953"/>
                      <a:gd name="connsiteY0-828" fmla="*/ 7337 h 3100429"/>
                      <a:gd name="connsiteX1-829" fmla="*/ 8168953 w 8168953"/>
                      <a:gd name="connsiteY1-830" fmla="*/ 1636654 h 3100429"/>
                      <a:gd name="connsiteX2-831" fmla="*/ 4118520 w 8168953"/>
                      <a:gd name="connsiteY2-832" fmla="*/ 3099826 h 3100429"/>
                      <a:gd name="connsiteX3-833" fmla="*/ 0 w 8168953"/>
                      <a:gd name="connsiteY3-834" fmla="*/ 1527651 h 3100429"/>
                      <a:gd name="connsiteX4-835" fmla="*/ 2721 w 8168953"/>
                      <a:gd name="connsiteY4-836" fmla="*/ 0 h 3100429"/>
                      <a:gd name="connsiteX5-837" fmla="*/ 4074472 w 8168953"/>
                      <a:gd name="connsiteY5-838" fmla="*/ 1465296 h 3100429"/>
                      <a:gd name="connsiteX6-839" fmla="*/ 8168119 w 8168953"/>
                      <a:gd name="connsiteY6-840" fmla="*/ 7337 h 3100429"/>
                      <a:gd name="connsiteX0-841" fmla="*/ 8165849 w 8166683"/>
                      <a:gd name="connsiteY0-842" fmla="*/ 7337 h 3099826"/>
                      <a:gd name="connsiteX1-843" fmla="*/ 8166683 w 8166683"/>
                      <a:gd name="connsiteY1-844" fmla="*/ 1636654 h 3099826"/>
                      <a:gd name="connsiteX2-845" fmla="*/ 4116250 w 8166683"/>
                      <a:gd name="connsiteY2-846" fmla="*/ 3099826 h 3099826"/>
                      <a:gd name="connsiteX3-847" fmla="*/ 8764 w 8166683"/>
                      <a:gd name="connsiteY3-848" fmla="*/ 1634789 h 3099826"/>
                      <a:gd name="connsiteX4-849" fmla="*/ 451 w 8166683"/>
                      <a:gd name="connsiteY4-850" fmla="*/ 0 h 3099826"/>
                      <a:gd name="connsiteX5-851" fmla="*/ 4072202 w 8166683"/>
                      <a:gd name="connsiteY5-852" fmla="*/ 1465296 h 3099826"/>
                      <a:gd name="connsiteX6-853" fmla="*/ 8165849 w 8166683"/>
                      <a:gd name="connsiteY6-854" fmla="*/ 7337 h 3099826"/>
                      <a:gd name="connsiteX0-855" fmla="*/ 8165849 w 8166683"/>
                      <a:gd name="connsiteY0-856" fmla="*/ 7337 h 3099826"/>
                      <a:gd name="connsiteX1-857" fmla="*/ 8166683 w 8166683"/>
                      <a:gd name="connsiteY1-858" fmla="*/ 1636654 h 3099826"/>
                      <a:gd name="connsiteX2-859" fmla="*/ 4116250 w 8166683"/>
                      <a:gd name="connsiteY2-860" fmla="*/ 3099826 h 3099826"/>
                      <a:gd name="connsiteX3-861" fmla="*/ 8764 w 8166683"/>
                      <a:gd name="connsiteY3-862" fmla="*/ 1634789 h 3099826"/>
                      <a:gd name="connsiteX4-863" fmla="*/ 451 w 8166683"/>
                      <a:gd name="connsiteY4-864" fmla="*/ 0 h 3099826"/>
                      <a:gd name="connsiteX5-865" fmla="*/ 4072202 w 8166683"/>
                      <a:gd name="connsiteY5-866" fmla="*/ 1465296 h 3099826"/>
                      <a:gd name="connsiteX6-867" fmla="*/ 8165849 w 8166683"/>
                      <a:gd name="connsiteY6-868" fmla="*/ 7337 h 3099826"/>
                      <a:gd name="connsiteX0-869" fmla="*/ 8165849 w 8166683"/>
                      <a:gd name="connsiteY0-870" fmla="*/ 7337 h 3099826"/>
                      <a:gd name="connsiteX1-871" fmla="*/ 8166683 w 8166683"/>
                      <a:gd name="connsiteY1-872" fmla="*/ 1636654 h 3099826"/>
                      <a:gd name="connsiteX2-873" fmla="*/ 4116250 w 8166683"/>
                      <a:gd name="connsiteY2-874" fmla="*/ 3099826 h 3099826"/>
                      <a:gd name="connsiteX3-875" fmla="*/ 8764 w 8166683"/>
                      <a:gd name="connsiteY3-876" fmla="*/ 1634789 h 3099826"/>
                      <a:gd name="connsiteX4-877" fmla="*/ 451 w 8166683"/>
                      <a:gd name="connsiteY4-878" fmla="*/ 0 h 3099826"/>
                      <a:gd name="connsiteX5-879" fmla="*/ 4061168 w 8166683"/>
                      <a:gd name="connsiteY5-880" fmla="*/ 1438511 h 3099826"/>
                      <a:gd name="connsiteX6-881" fmla="*/ 8165849 w 8166683"/>
                      <a:gd name="connsiteY6-882" fmla="*/ 7337 h 3099826"/>
                      <a:gd name="connsiteX0-883" fmla="*/ 8165849 w 8166683"/>
                      <a:gd name="connsiteY0-884" fmla="*/ 7337 h 3099826"/>
                      <a:gd name="connsiteX1-885" fmla="*/ 8166683 w 8166683"/>
                      <a:gd name="connsiteY1-886" fmla="*/ 1636654 h 3099826"/>
                      <a:gd name="connsiteX2-887" fmla="*/ 4116250 w 8166683"/>
                      <a:gd name="connsiteY2-888" fmla="*/ 3099826 h 3099826"/>
                      <a:gd name="connsiteX3-889" fmla="*/ 8764 w 8166683"/>
                      <a:gd name="connsiteY3-890" fmla="*/ 1634789 h 3099826"/>
                      <a:gd name="connsiteX4-891" fmla="*/ 451 w 8166683"/>
                      <a:gd name="connsiteY4-892" fmla="*/ 0 h 3099826"/>
                      <a:gd name="connsiteX5-893" fmla="*/ 4061168 w 8166683"/>
                      <a:gd name="connsiteY5-894" fmla="*/ 1438511 h 3099826"/>
                      <a:gd name="connsiteX6-895" fmla="*/ 8165849 w 8166683"/>
                      <a:gd name="connsiteY6-896" fmla="*/ 7337 h 309982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Oval 610"/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8" name="Parallelogram 607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9" name="Parallelogram 608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92" name="Group 591"/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6" name="Parallelogram 605"/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7" name="Parallelogram 606"/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93" name="Parallelogram 592"/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4" name="Parallelogram 593"/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5" name="Parallelogram 594"/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6" name="Parallelogram 595"/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7" name="Parallelogram 596"/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8" name="Parallelogram 597"/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99" name="Group 598"/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602" name="Parallelogram 601"/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3" name="Parallelogram 602"/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4" name="Parallelogram 603"/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5" name="Parallelogram 604"/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600" name="Parallelogram 599"/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1" name="Parallelogram 600"/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8" name="Group 7"/>
          <p:cNvGrpSpPr/>
          <p:nvPr/>
        </p:nvGrpSpPr>
        <p:grpSpPr>
          <a:xfrm>
            <a:off x="1669048" y="2706129"/>
            <a:ext cx="719669" cy="694685"/>
            <a:chOff x="9493249" y="5053913"/>
            <a:chExt cx="719669" cy="694685"/>
          </a:xfrm>
        </p:grpSpPr>
        <p:sp>
          <p:nvSpPr>
            <p:cNvPr id="613" name="Hexagon 612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8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59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661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2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3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4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5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0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4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5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6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7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8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49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0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1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2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3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4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5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6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57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617" name="Group 616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18" name="Group 617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639" name="Freeform 638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20" name="Group 619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7" name="Parallelogram 636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8" name="Parallelogram 637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21" name="Group 620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5" name="Parallelogram 63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6" name="Parallelogram 63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2" name="Parallelogram 621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3" name="Parallelogram 622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4" name="Parallelogram 623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" name="Parallelogram 624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6" name="Parallelogram 625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7" name="Parallelogram 626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8" name="Group 627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631" name="Parallelogram 630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2" name="Parallelogram 631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3" name="Parallelogram 632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4" name="Parallelogram 633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9" name="Parallelogram 628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Parallelogram 629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66" name="Group 665"/>
          <p:cNvGrpSpPr/>
          <p:nvPr/>
        </p:nvGrpSpPr>
        <p:grpSpPr>
          <a:xfrm>
            <a:off x="2498237" y="3340441"/>
            <a:ext cx="719669" cy="694685"/>
            <a:chOff x="9493249" y="5053913"/>
            <a:chExt cx="719669" cy="694685"/>
          </a:xfrm>
        </p:grpSpPr>
        <p:sp>
          <p:nvSpPr>
            <p:cNvPr id="667" name="Hexagon 666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8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69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10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1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2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0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2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3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4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5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6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7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8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79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0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1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2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3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4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85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686" name="Group 685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87" name="Group 686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08" name="Freeform 707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Oval 708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8" name="Group 687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89" name="Group 688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6" name="Parallelogram 70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7" name="Parallelogram 70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90" name="Group 689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4" name="Parallelogram 703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5" name="Parallelogram 70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1" name="Parallelogram 690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2" name="Parallelogram 691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3" name="Parallelogram 692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4" name="Parallelogram 693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5" name="Parallelogram 694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6" name="Parallelogram 695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97" name="Group 696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00" name="Parallelogram 699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1" name="Parallelogram 700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2" name="Parallelogram 701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3" name="Parallelogram 702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8" name="Parallelogram 697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9" name="Parallelogram 698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15" name="Group 714"/>
          <p:cNvGrpSpPr/>
          <p:nvPr/>
        </p:nvGrpSpPr>
        <p:grpSpPr>
          <a:xfrm>
            <a:off x="4182882" y="4123040"/>
            <a:ext cx="719669" cy="694685"/>
            <a:chOff x="9493249" y="5053913"/>
            <a:chExt cx="719669" cy="694685"/>
          </a:xfrm>
        </p:grpSpPr>
        <p:sp>
          <p:nvSpPr>
            <p:cNvPr id="716" name="Hexagon 715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8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59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0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1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2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3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9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1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2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3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4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5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6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7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8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29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0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1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2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3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34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35" name="Group 734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36" name="Group 735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57" name="Freeform 756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Oval 757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7" name="Group 736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38" name="Group 737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5" name="Parallelogram 75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6" name="Parallelogram 75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39" name="Group 738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3" name="Parallelogram 75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4" name="Parallelogram 75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0" name="Parallelogram 739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1" name="Parallelogram 740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2" name="Parallelogram 741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3" name="Parallelogram 742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4" name="Parallelogram 743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Parallelogram 744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46" name="Group 745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49" name="Parallelogram 748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Parallelogram 749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Parallelogram 750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Parallelogram 751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7" name="Parallelogram 746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8" name="Parallelogram 747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64" name="Group 763"/>
          <p:cNvGrpSpPr/>
          <p:nvPr/>
        </p:nvGrpSpPr>
        <p:grpSpPr>
          <a:xfrm>
            <a:off x="3816299" y="4843850"/>
            <a:ext cx="719669" cy="694685"/>
            <a:chOff x="9493249" y="5053913"/>
            <a:chExt cx="719669" cy="694685"/>
          </a:xfrm>
        </p:grpSpPr>
        <p:sp>
          <p:nvSpPr>
            <p:cNvPr id="765" name="Hexagon 764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67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08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1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2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68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0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1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2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3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4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5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6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7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8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79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0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1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2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83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784" name="Group 783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85" name="Group 784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06" name="Freeform 805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Oval 806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86" name="Group 785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87" name="Group 786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4" name="Parallelogram 803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5" name="Parallelogram 804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8" name="Group 787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2" name="Parallelogram 801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3" name="Parallelogram 802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89" name="Parallelogram 788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0" name="Parallelogram 789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1" name="Parallelogram 790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2" name="Parallelogram 791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3" name="Parallelogram 792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4" name="Parallelogram 793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95" name="Group 794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98" name="Parallelogram 797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9" name="Parallelogram 798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0" name="Parallelogram 799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1" name="Parallelogram 800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96" name="Parallelogram 795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7" name="Parallelogram 796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813" name="Group 812"/>
          <p:cNvGrpSpPr/>
          <p:nvPr/>
        </p:nvGrpSpPr>
        <p:grpSpPr>
          <a:xfrm>
            <a:off x="4565941" y="5741775"/>
            <a:ext cx="719669" cy="694685"/>
            <a:chOff x="9493249" y="5053913"/>
            <a:chExt cx="719669" cy="694685"/>
          </a:xfrm>
        </p:grpSpPr>
        <p:sp>
          <p:nvSpPr>
            <p:cNvPr id="814" name="Hexagon 813"/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8"/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816" name="Group 819"/>
            <p:cNvGrpSpPr/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57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8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9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0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1" name="Freeform 824"/>
              <p:cNvSpPr/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7" name="Freeform 825"/>
            <p:cNvSpPr/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8" name="Line 270"/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19" name="Line 271"/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0" name="Line 272"/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1" name="Line 273"/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2" name="Line 274"/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3" name="Line 275"/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4" name="Line 276"/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5" name="Line 277"/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6" name="Line 278"/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7" name="Line 279"/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8" name="Line 280"/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29" name="Line 281"/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0" name="Line 282"/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1" name="Line 283"/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32" name="Line 284"/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833" name="Group 832"/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834" name="Group 833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55" name="Freeform 854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Oval 855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5" name="Group 834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836" name="Group 835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3" name="Parallelogram 85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4" name="Parallelogram 85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7" name="Group 836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1" name="Parallelogram 850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2" name="Parallelogram 851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38" name="Parallelogram 837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9" name="Parallelogram 838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0" name="Parallelogram 839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1" name="Parallelogram 840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2" name="Parallelogram 841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3" name="Parallelogram 842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44" name="Group 843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847" name="Parallelogram 846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8" name="Parallelogram 847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9" name="Parallelogram 848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0" name="Parallelogram 849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45" name="Parallelogram 844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6" name="Parallelogram 845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" name="Group 24"/>
          <p:cNvGrpSpPr/>
          <p:nvPr/>
        </p:nvGrpSpPr>
        <p:grpSpPr>
          <a:xfrm>
            <a:off x="297592" y="2743200"/>
            <a:ext cx="1803057" cy="1767015"/>
            <a:chOff x="297592" y="2743200"/>
            <a:chExt cx="1803057" cy="1767015"/>
          </a:xfrm>
        </p:grpSpPr>
        <p:sp>
          <p:nvSpPr>
            <p:cNvPr id="21" name="Freeform 20"/>
            <p:cNvSpPr/>
            <p:nvPr/>
          </p:nvSpPr>
          <p:spPr>
            <a:xfrm>
              <a:off x="1025611" y="2743200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592" y="3558745"/>
              <a:ext cx="18030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home network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32637" y="5774722"/>
            <a:ext cx="2560307" cy="565283"/>
            <a:chOff x="1632637" y="5774722"/>
            <a:chExt cx="2560307" cy="565283"/>
          </a:xfrm>
        </p:grpSpPr>
        <p:sp>
          <p:nvSpPr>
            <p:cNvPr id="862" name="Freeform 861"/>
            <p:cNvSpPr/>
            <p:nvPr/>
          </p:nvSpPr>
          <p:spPr>
            <a:xfrm rot="6055030" flipH="1">
              <a:off x="3198227" y="5045674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45492" y="5807676"/>
              <a:ext cx="864973" cy="3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3" name="TextBox 862"/>
            <p:cNvSpPr txBox="1"/>
            <p:nvPr/>
          </p:nvSpPr>
          <p:spPr>
            <a:xfrm>
              <a:off x="1632637" y="5774722"/>
              <a:ext cx="1803057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roaming in visited network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3945" y="4497859"/>
            <a:ext cx="2436745" cy="1674611"/>
            <a:chOff x="153945" y="4485503"/>
            <a:chExt cx="2436745" cy="1674611"/>
          </a:xfrm>
        </p:grpSpPr>
        <p:grpSp>
          <p:nvGrpSpPr>
            <p:cNvPr id="532" name="Group 652"/>
            <p:cNvGrpSpPr/>
            <p:nvPr/>
          </p:nvGrpSpPr>
          <p:grpSpPr bwMode="auto">
            <a:xfrm>
              <a:off x="1470455" y="4485503"/>
              <a:ext cx="1120235" cy="1033731"/>
              <a:chOff x="2751" y="1851"/>
              <a:chExt cx="462" cy="478"/>
            </a:xfrm>
          </p:grpSpPr>
          <p:pic>
            <p:nvPicPr>
              <p:cNvPr id="53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Picture 12" descr="A picture containing sitting, drawing, bus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1220" y="4757350"/>
              <a:ext cx="625223" cy="353541"/>
            </a:xfrm>
            <a:prstGeom prst="rect">
              <a:avLst/>
            </a:prstGeom>
          </p:spPr>
        </p:pic>
        <p:sp>
          <p:nvSpPr>
            <p:cNvPr id="864" name="TextBox 863"/>
            <p:cNvSpPr txBox="1"/>
            <p:nvPr/>
          </p:nvSpPr>
          <p:spPr>
            <a:xfrm>
              <a:off x="153945" y="5123933"/>
              <a:ext cx="1803057" cy="103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SIM card: </a:t>
              </a:r>
              <a:r>
                <a:rPr lang="en-US" i="1" dirty="0">
                  <a:solidFill>
                    <a:srgbClr val="011199"/>
                  </a:solidFill>
                </a:rPr>
                <a:t>global</a:t>
              </a:r>
              <a:r>
                <a:rPr lang="en-US" dirty="0"/>
                <a:t> identify info including  home network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905633" y="1557329"/>
            <a:ext cx="7006281" cy="1593206"/>
            <a:chOff x="4905633" y="1557329"/>
            <a:chExt cx="7006281" cy="1593206"/>
          </a:xfrm>
        </p:grpSpPr>
        <p:sp>
          <p:nvSpPr>
            <p:cNvPr id="866" name="Rectangle 4"/>
            <p:cNvSpPr>
              <a:spLocks noChangeArrowheads="1"/>
            </p:cNvSpPr>
            <p:nvPr/>
          </p:nvSpPr>
          <p:spPr bwMode="auto">
            <a:xfrm>
              <a:off x="7854043" y="1557329"/>
              <a:ext cx="4057871" cy="15932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network: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(paid) service plan with cellular provider, e.g., Verizon, Orange</a:t>
              </a:r>
              <a:endParaRPr lang="en-US" sz="2400" dirty="0"/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home network HSS stores identify &amp; services info</a:t>
              </a:r>
              <a:endParaRPr lang="en-US" sz="2400" dirty="0">
                <a:cs typeface="+mn-cs"/>
              </a:endParaRPr>
            </a:p>
          </p:txBody>
        </p:sp>
        <p:cxnSp>
          <p:nvCxnSpPr>
            <p:cNvPr id="867" name="Straight Connector 866"/>
            <p:cNvCxnSpPr/>
            <p:nvPr/>
          </p:nvCxnSpPr>
          <p:spPr>
            <a:xfrm>
              <a:off x="4905633" y="2141837"/>
              <a:ext cx="294841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7" name="Group 366"/>
          <p:cNvGrpSpPr/>
          <p:nvPr/>
        </p:nvGrpSpPr>
        <p:grpSpPr>
          <a:xfrm>
            <a:off x="6645728" y="4044712"/>
            <a:ext cx="5255301" cy="2176473"/>
            <a:chOff x="6656614" y="1508341"/>
            <a:chExt cx="5255301" cy="2176473"/>
          </a:xfrm>
        </p:grpSpPr>
        <p:sp>
          <p:nvSpPr>
            <p:cNvPr id="368" name="Rectangle 4"/>
            <p:cNvSpPr>
              <a:spLocks noChangeArrowheads="1"/>
            </p:cNvSpPr>
            <p:nvPr/>
          </p:nvSpPr>
          <p:spPr bwMode="auto">
            <a:xfrm>
              <a:off x="7897587" y="1508341"/>
              <a:ext cx="4014328" cy="21764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visited network: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any network other than your home network</a:t>
              </a:r>
              <a:endParaRPr lang="en-US" sz="2400" dirty="0"/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service agreement with other networks: to provide access to visiting mobile</a:t>
              </a:r>
              <a:endParaRPr lang="en-US" sz="2400" dirty="0">
                <a:cs typeface="+mn-cs"/>
              </a:endParaRPr>
            </a:p>
          </p:txBody>
        </p:sp>
        <p:cxnSp>
          <p:nvCxnSpPr>
            <p:cNvPr id="369" name="Straight Connector 368"/>
            <p:cNvCxnSpPr/>
            <p:nvPr/>
          </p:nvCxnSpPr>
          <p:spPr>
            <a:xfrm>
              <a:off x="6656614" y="2386765"/>
              <a:ext cx="152400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Home network, visited network: ISP/WiFi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85" name="Freeform 184"/>
          <p:cNvSpPr/>
          <p:nvPr/>
        </p:nvSpPr>
        <p:spPr>
          <a:xfrm>
            <a:off x="2503064" y="1718999"/>
            <a:ext cx="2852707" cy="1606731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3" name="TextBox 192"/>
          <p:cNvSpPr txBox="1"/>
          <p:nvPr/>
        </p:nvSpPr>
        <p:spPr>
          <a:xfrm rot="2707326">
            <a:off x="2148628" y="3370019"/>
            <a:ext cx="55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</a:t>
            </a:r>
            <a:endParaRPr lang="en-US" sz="1600" dirty="0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2238602" y="2907499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2844129" y="3258019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095459" y="2849070"/>
            <a:ext cx="55699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Freeform 198"/>
          <p:cNvSpPr/>
          <p:nvPr/>
        </p:nvSpPr>
        <p:spPr>
          <a:xfrm>
            <a:off x="4778877" y="4372935"/>
            <a:ext cx="2644013" cy="1366652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-1" fmla="*/ 409574 w 1466206"/>
              <a:gd name="connsiteY0-2" fmla="*/ 41300 h 846656"/>
              <a:gd name="connsiteX1-3" fmla="*/ 55068 w 1466206"/>
              <a:gd name="connsiteY1-4" fmla="*/ 92926 h 846656"/>
              <a:gd name="connsiteX2-5" fmla="*/ 0 w 1466206"/>
              <a:gd name="connsiteY2-6" fmla="*/ 344169 h 846656"/>
              <a:gd name="connsiteX3-7" fmla="*/ 37859 w 1466206"/>
              <a:gd name="connsiteY3-8" fmla="*/ 726197 h 846656"/>
              <a:gd name="connsiteX4-9" fmla="*/ 320087 w 1466206"/>
              <a:gd name="connsiteY4-10" fmla="*/ 846656 h 846656"/>
              <a:gd name="connsiteX5-11" fmla="*/ 949936 w 1466206"/>
              <a:gd name="connsiteY5-12" fmla="*/ 777822 h 846656"/>
              <a:gd name="connsiteX6-13" fmla="*/ 1466206 w 1466206"/>
              <a:gd name="connsiteY6-14" fmla="*/ 757172 h 846656"/>
              <a:gd name="connsiteX7-15" fmla="*/ 1466206 w 1466206"/>
              <a:gd name="connsiteY7-16" fmla="*/ 357936 h 846656"/>
              <a:gd name="connsiteX8-17" fmla="*/ 1287232 w 1466206"/>
              <a:gd name="connsiteY8-18" fmla="*/ 0 h 846656"/>
              <a:gd name="connsiteX9-19" fmla="*/ 719336 w 1466206"/>
              <a:gd name="connsiteY9-20" fmla="*/ 55067 h 846656"/>
              <a:gd name="connsiteX10-21" fmla="*/ 409574 w 1466206"/>
              <a:gd name="connsiteY10-22" fmla="*/ 41300 h 846656"/>
              <a:gd name="connsiteX0-23" fmla="*/ 416148 w 1472780"/>
              <a:gd name="connsiteY0-24" fmla="*/ 41300 h 846656"/>
              <a:gd name="connsiteX1-25" fmla="*/ 61642 w 1472780"/>
              <a:gd name="connsiteY1-26" fmla="*/ 92926 h 846656"/>
              <a:gd name="connsiteX2-27" fmla="*/ 6574 w 1472780"/>
              <a:gd name="connsiteY2-28" fmla="*/ 344169 h 846656"/>
              <a:gd name="connsiteX3-29" fmla="*/ 44433 w 1472780"/>
              <a:gd name="connsiteY3-30" fmla="*/ 726197 h 846656"/>
              <a:gd name="connsiteX4-31" fmla="*/ 326661 w 1472780"/>
              <a:gd name="connsiteY4-32" fmla="*/ 846656 h 846656"/>
              <a:gd name="connsiteX5-33" fmla="*/ 956510 w 1472780"/>
              <a:gd name="connsiteY5-34" fmla="*/ 777822 h 846656"/>
              <a:gd name="connsiteX6-35" fmla="*/ 1472780 w 1472780"/>
              <a:gd name="connsiteY6-36" fmla="*/ 757172 h 846656"/>
              <a:gd name="connsiteX7-37" fmla="*/ 1472780 w 1472780"/>
              <a:gd name="connsiteY7-38" fmla="*/ 357936 h 846656"/>
              <a:gd name="connsiteX8-39" fmla="*/ 1293806 w 1472780"/>
              <a:gd name="connsiteY8-40" fmla="*/ 0 h 846656"/>
              <a:gd name="connsiteX9-41" fmla="*/ 725910 w 1472780"/>
              <a:gd name="connsiteY9-42" fmla="*/ 55067 h 846656"/>
              <a:gd name="connsiteX10-43" fmla="*/ 416148 w 1472780"/>
              <a:gd name="connsiteY10-44" fmla="*/ 41300 h 846656"/>
              <a:gd name="connsiteX0-45" fmla="*/ 416148 w 1472780"/>
              <a:gd name="connsiteY0-46" fmla="*/ 41300 h 846656"/>
              <a:gd name="connsiteX1-47" fmla="*/ 61642 w 1472780"/>
              <a:gd name="connsiteY1-48" fmla="*/ 92926 h 846656"/>
              <a:gd name="connsiteX2-49" fmla="*/ 6574 w 1472780"/>
              <a:gd name="connsiteY2-50" fmla="*/ 344169 h 846656"/>
              <a:gd name="connsiteX3-51" fmla="*/ 44433 w 1472780"/>
              <a:gd name="connsiteY3-52" fmla="*/ 726197 h 846656"/>
              <a:gd name="connsiteX4-53" fmla="*/ 326661 w 1472780"/>
              <a:gd name="connsiteY4-54" fmla="*/ 846656 h 846656"/>
              <a:gd name="connsiteX5-55" fmla="*/ 956510 w 1472780"/>
              <a:gd name="connsiteY5-56" fmla="*/ 777822 h 846656"/>
              <a:gd name="connsiteX6-57" fmla="*/ 1472780 w 1472780"/>
              <a:gd name="connsiteY6-58" fmla="*/ 757172 h 846656"/>
              <a:gd name="connsiteX7-59" fmla="*/ 1472780 w 1472780"/>
              <a:gd name="connsiteY7-60" fmla="*/ 357936 h 846656"/>
              <a:gd name="connsiteX8-61" fmla="*/ 1293806 w 1472780"/>
              <a:gd name="connsiteY8-62" fmla="*/ 0 h 846656"/>
              <a:gd name="connsiteX9-63" fmla="*/ 725910 w 1472780"/>
              <a:gd name="connsiteY9-64" fmla="*/ 55067 h 846656"/>
              <a:gd name="connsiteX10-65" fmla="*/ 416148 w 1472780"/>
              <a:gd name="connsiteY10-66" fmla="*/ 41300 h 846656"/>
              <a:gd name="connsiteX0-67" fmla="*/ 416148 w 1518548"/>
              <a:gd name="connsiteY0-68" fmla="*/ 41300 h 846656"/>
              <a:gd name="connsiteX1-69" fmla="*/ 61642 w 1518548"/>
              <a:gd name="connsiteY1-70" fmla="*/ 92926 h 846656"/>
              <a:gd name="connsiteX2-71" fmla="*/ 6574 w 1518548"/>
              <a:gd name="connsiteY2-72" fmla="*/ 344169 h 846656"/>
              <a:gd name="connsiteX3-73" fmla="*/ 44433 w 1518548"/>
              <a:gd name="connsiteY3-74" fmla="*/ 726197 h 846656"/>
              <a:gd name="connsiteX4-75" fmla="*/ 326661 w 1518548"/>
              <a:gd name="connsiteY4-76" fmla="*/ 846656 h 846656"/>
              <a:gd name="connsiteX5-77" fmla="*/ 956510 w 1518548"/>
              <a:gd name="connsiteY5-78" fmla="*/ 777822 h 846656"/>
              <a:gd name="connsiteX6-79" fmla="*/ 1472780 w 1518548"/>
              <a:gd name="connsiteY6-80" fmla="*/ 757172 h 846656"/>
              <a:gd name="connsiteX7-81" fmla="*/ 1472780 w 1518548"/>
              <a:gd name="connsiteY7-82" fmla="*/ 357936 h 846656"/>
              <a:gd name="connsiteX8-83" fmla="*/ 1293806 w 1518548"/>
              <a:gd name="connsiteY8-84" fmla="*/ 0 h 846656"/>
              <a:gd name="connsiteX9-85" fmla="*/ 725910 w 1518548"/>
              <a:gd name="connsiteY9-86" fmla="*/ 55067 h 846656"/>
              <a:gd name="connsiteX10-87" fmla="*/ 416148 w 1518548"/>
              <a:gd name="connsiteY10-88" fmla="*/ 41300 h 846656"/>
              <a:gd name="connsiteX0-89" fmla="*/ 416148 w 1518548"/>
              <a:gd name="connsiteY0-90" fmla="*/ 84063 h 889419"/>
              <a:gd name="connsiteX1-91" fmla="*/ 61642 w 1518548"/>
              <a:gd name="connsiteY1-92" fmla="*/ 135689 h 889419"/>
              <a:gd name="connsiteX2-93" fmla="*/ 6574 w 1518548"/>
              <a:gd name="connsiteY2-94" fmla="*/ 386932 h 889419"/>
              <a:gd name="connsiteX3-95" fmla="*/ 44433 w 1518548"/>
              <a:gd name="connsiteY3-96" fmla="*/ 768960 h 889419"/>
              <a:gd name="connsiteX4-97" fmla="*/ 326661 w 1518548"/>
              <a:gd name="connsiteY4-98" fmla="*/ 889419 h 889419"/>
              <a:gd name="connsiteX5-99" fmla="*/ 956510 w 1518548"/>
              <a:gd name="connsiteY5-100" fmla="*/ 820585 h 889419"/>
              <a:gd name="connsiteX6-101" fmla="*/ 1472780 w 1518548"/>
              <a:gd name="connsiteY6-102" fmla="*/ 799935 h 889419"/>
              <a:gd name="connsiteX7-103" fmla="*/ 1472780 w 1518548"/>
              <a:gd name="connsiteY7-104" fmla="*/ 400699 h 889419"/>
              <a:gd name="connsiteX8-105" fmla="*/ 1293806 w 1518548"/>
              <a:gd name="connsiteY8-106" fmla="*/ 42763 h 889419"/>
              <a:gd name="connsiteX9-107" fmla="*/ 725910 w 1518548"/>
              <a:gd name="connsiteY9-108" fmla="*/ 97830 h 889419"/>
              <a:gd name="connsiteX10-109" fmla="*/ 416148 w 1518548"/>
              <a:gd name="connsiteY10-110" fmla="*/ 84063 h 889419"/>
              <a:gd name="connsiteX0-111" fmla="*/ 416148 w 1518548"/>
              <a:gd name="connsiteY0-112" fmla="*/ 52053 h 857409"/>
              <a:gd name="connsiteX1-113" fmla="*/ 61642 w 1518548"/>
              <a:gd name="connsiteY1-114" fmla="*/ 103679 h 857409"/>
              <a:gd name="connsiteX2-115" fmla="*/ 6574 w 1518548"/>
              <a:gd name="connsiteY2-116" fmla="*/ 354922 h 857409"/>
              <a:gd name="connsiteX3-117" fmla="*/ 44433 w 1518548"/>
              <a:gd name="connsiteY3-118" fmla="*/ 736950 h 857409"/>
              <a:gd name="connsiteX4-119" fmla="*/ 326661 w 1518548"/>
              <a:gd name="connsiteY4-120" fmla="*/ 857409 h 857409"/>
              <a:gd name="connsiteX5-121" fmla="*/ 956510 w 1518548"/>
              <a:gd name="connsiteY5-122" fmla="*/ 788575 h 857409"/>
              <a:gd name="connsiteX6-123" fmla="*/ 1472780 w 1518548"/>
              <a:gd name="connsiteY6-124" fmla="*/ 767925 h 857409"/>
              <a:gd name="connsiteX7-125" fmla="*/ 1472780 w 1518548"/>
              <a:gd name="connsiteY7-126" fmla="*/ 368689 h 857409"/>
              <a:gd name="connsiteX8-127" fmla="*/ 1293806 w 1518548"/>
              <a:gd name="connsiteY8-128" fmla="*/ 10753 h 857409"/>
              <a:gd name="connsiteX9-129" fmla="*/ 928976 w 1518548"/>
              <a:gd name="connsiteY9-130" fmla="*/ 89911 h 857409"/>
              <a:gd name="connsiteX10-131" fmla="*/ 416148 w 1518548"/>
              <a:gd name="connsiteY10-132" fmla="*/ 52053 h 857409"/>
              <a:gd name="connsiteX0-133" fmla="*/ 430374 w 1519007"/>
              <a:gd name="connsiteY0-134" fmla="*/ 231021 h 857409"/>
              <a:gd name="connsiteX1-135" fmla="*/ 62101 w 1519007"/>
              <a:gd name="connsiteY1-136" fmla="*/ 103679 h 857409"/>
              <a:gd name="connsiteX2-137" fmla="*/ 7033 w 1519007"/>
              <a:gd name="connsiteY2-138" fmla="*/ 354922 h 857409"/>
              <a:gd name="connsiteX3-139" fmla="*/ 44892 w 1519007"/>
              <a:gd name="connsiteY3-140" fmla="*/ 736950 h 857409"/>
              <a:gd name="connsiteX4-141" fmla="*/ 327120 w 1519007"/>
              <a:gd name="connsiteY4-142" fmla="*/ 857409 h 857409"/>
              <a:gd name="connsiteX5-143" fmla="*/ 956969 w 1519007"/>
              <a:gd name="connsiteY5-144" fmla="*/ 788575 h 857409"/>
              <a:gd name="connsiteX6-145" fmla="*/ 1473239 w 1519007"/>
              <a:gd name="connsiteY6-146" fmla="*/ 767925 h 857409"/>
              <a:gd name="connsiteX7-147" fmla="*/ 1473239 w 1519007"/>
              <a:gd name="connsiteY7-148" fmla="*/ 368689 h 857409"/>
              <a:gd name="connsiteX8-149" fmla="*/ 1294265 w 1519007"/>
              <a:gd name="connsiteY8-150" fmla="*/ 10753 h 857409"/>
              <a:gd name="connsiteX9-151" fmla="*/ 929435 w 1519007"/>
              <a:gd name="connsiteY9-152" fmla="*/ 89911 h 857409"/>
              <a:gd name="connsiteX10-153" fmla="*/ 430374 w 1519007"/>
              <a:gd name="connsiteY10-154" fmla="*/ 231021 h 857409"/>
              <a:gd name="connsiteX0-155" fmla="*/ 457084 w 1545717"/>
              <a:gd name="connsiteY0-156" fmla="*/ 231021 h 857409"/>
              <a:gd name="connsiteX1-157" fmla="*/ 88811 w 1545717"/>
              <a:gd name="connsiteY1-158" fmla="*/ 103679 h 857409"/>
              <a:gd name="connsiteX2-159" fmla="*/ 33743 w 1545717"/>
              <a:gd name="connsiteY2-160" fmla="*/ 354922 h 857409"/>
              <a:gd name="connsiteX3-161" fmla="*/ 71602 w 1545717"/>
              <a:gd name="connsiteY3-162" fmla="*/ 736950 h 857409"/>
              <a:gd name="connsiteX4-163" fmla="*/ 353830 w 1545717"/>
              <a:gd name="connsiteY4-164" fmla="*/ 857409 h 857409"/>
              <a:gd name="connsiteX5-165" fmla="*/ 983679 w 1545717"/>
              <a:gd name="connsiteY5-166" fmla="*/ 788575 h 857409"/>
              <a:gd name="connsiteX6-167" fmla="*/ 1499949 w 1545717"/>
              <a:gd name="connsiteY6-168" fmla="*/ 767925 h 857409"/>
              <a:gd name="connsiteX7-169" fmla="*/ 1499949 w 1545717"/>
              <a:gd name="connsiteY7-170" fmla="*/ 368689 h 857409"/>
              <a:gd name="connsiteX8-171" fmla="*/ 1320975 w 1545717"/>
              <a:gd name="connsiteY8-172" fmla="*/ 10753 h 857409"/>
              <a:gd name="connsiteX9-173" fmla="*/ 956145 w 1545717"/>
              <a:gd name="connsiteY9-174" fmla="*/ 89911 h 857409"/>
              <a:gd name="connsiteX10-175" fmla="*/ 457084 w 1545717"/>
              <a:gd name="connsiteY10-176" fmla="*/ 231021 h 857409"/>
              <a:gd name="connsiteX0-177" fmla="*/ 563227 w 1524513"/>
              <a:gd name="connsiteY0-178" fmla="*/ 182837 h 857409"/>
              <a:gd name="connsiteX1-179" fmla="*/ 67607 w 1524513"/>
              <a:gd name="connsiteY1-180" fmla="*/ 103679 h 857409"/>
              <a:gd name="connsiteX2-181" fmla="*/ 12539 w 1524513"/>
              <a:gd name="connsiteY2-182" fmla="*/ 354922 h 857409"/>
              <a:gd name="connsiteX3-183" fmla="*/ 50398 w 1524513"/>
              <a:gd name="connsiteY3-184" fmla="*/ 736950 h 857409"/>
              <a:gd name="connsiteX4-185" fmla="*/ 332626 w 1524513"/>
              <a:gd name="connsiteY4-186" fmla="*/ 857409 h 857409"/>
              <a:gd name="connsiteX5-187" fmla="*/ 962475 w 1524513"/>
              <a:gd name="connsiteY5-188" fmla="*/ 788575 h 857409"/>
              <a:gd name="connsiteX6-189" fmla="*/ 1478745 w 1524513"/>
              <a:gd name="connsiteY6-190" fmla="*/ 767925 h 857409"/>
              <a:gd name="connsiteX7-191" fmla="*/ 1478745 w 1524513"/>
              <a:gd name="connsiteY7-192" fmla="*/ 368689 h 857409"/>
              <a:gd name="connsiteX8-193" fmla="*/ 1299771 w 1524513"/>
              <a:gd name="connsiteY8-194" fmla="*/ 10753 h 857409"/>
              <a:gd name="connsiteX9-195" fmla="*/ 934941 w 1524513"/>
              <a:gd name="connsiteY9-196" fmla="*/ 89911 h 857409"/>
              <a:gd name="connsiteX10-197" fmla="*/ 563227 w 1524513"/>
              <a:gd name="connsiteY10-198" fmla="*/ 182837 h 857409"/>
              <a:gd name="connsiteX0-199" fmla="*/ 563227 w 1539800"/>
              <a:gd name="connsiteY0-200" fmla="*/ 182837 h 857409"/>
              <a:gd name="connsiteX1-201" fmla="*/ 67607 w 1539800"/>
              <a:gd name="connsiteY1-202" fmla="*/ 103679 h 857409"/>
              <a:gd name="connsiteX2-203" fmla="*/ 12539 w 1539800"/>
              <a:gd name="connsiteY2-204" fmla="*/ 354922 h 857409"/>
              <a:gd name="connsiteX3-205" fmla="*/ 50398 w 1539800"/>
              <a:gd name="connsiteY3-206" fmla="*/ 736950 h 857409"/>
              <a:gd name="connsiteX4-207" fmla="*/ 332626 w 1539800"/>
              <a:gd name="connsiteY4-208" fmla="*/ 857409 h 857409"/>
              <a:gd name="connsiteX5-209" fmla="*/ 752525 w 1539800"/>
              <a:gd name="connsiteY5-210" fmla="*/ 726625 h 857409"/>
              <a:gd name="connsiteX6-211" fmla="*/ 1478745 w 1539800"/>
              <a:gd name="connsiteY6-212" fmla="*/ 767925 h 857409"/>
              <a:gd name="connsiteX7-213" fmla="*/ 1478745 w 1539800"/>
              <a:gd name="connsiteY7-214" fmla="*/ 368689 h 857409"/>
              <a:gd name="connsiteX8-215" fmla="*/ 1299771 w 1539800"/>
              <a:gd name="connsiteY8-216" fmla="*/ 10753 h 857409"/>
              <a:gd name="connsiteX9-217" fmla="*/ 934941 w 1539800"/>
              <a:gd name="connsiteY9-218" fmla="*/ 89911 h 857409"/>
              <a:gd name="connsiteX10-219" fmla="*/ 563227 w 1539800"/>
              <a:gd name="connsiteY10-220" fmla="*/ 182837 h 857409"/>
              <a:gd name="connsiteX0-221" fmla="*/ 563227 w 1539800"/>
              <a:gd name="connsiteY0-222" fmla="*/ 182837 h 857409"/>
              <a:gd name="connsiteX1-223" fmla="*/ 67607 w 1539800"/>
              <a:gd name="connsiteY1-224" fmla="*/ 103679 h 857409"/>
              <a:gd name="connsiteX2-225" fmla="*/ 12539 w 1539800"/>
              <a:gd name="connsiteY2-226" fmla="*/ 354922 h 857409"/>
              <a:gd name="connsiteX3-227" fmla="*/ 50398 w 1539800"/>
              <a:gd name="connsiteY3-228" fmla="*/ 736950 h 857409"/>
              <a:gd name="connsiteX4-229" fmla="*/ 332626 w 1539800"/>
              <a:gd name="connsiteY4-230" fmla="*/ 857409 h 857409"/>
              <a:gd name="connsiteX5-231" fmla="*/ 752525 w 1539800"/>
              <a:gd name="connsiteY5-232" fmla="*/ 726625 h 857409"/>
              <a:gd name="connsiteX6-233" fmla="*/ 1478745 w 1539800"/>
              <a:gd name="connsiteY6-234" fmla="*/ 767925 h 857409"/>
              <a:gd name="connsiteX7-235" fmla="*/ 1478745 w 1539800"/>
              <a:gd name="connsiteY7-236" fmla="*/ 368689 h 857409"/>
              <a:gd name="connsiteX8-237" fmla="*/ 1299771 w 1539800"/>
              <a:gd name="connsiteY8-238" fmla="*/ 10753 h 857409"/>
              <a:gd name="connsiteX9-239" fmla="*/ 934941 w 1539800"/>
              <a:gd name="connsiteY9-240" fmla="*/ 89911 h 857409"/>
              <a:gd name="connsiteX10-241" fmla="*/ 563227 w 1539800"/>
              <a:gd name="connsiteY10-242" fmla="*/ 182837 h 857409"/>
              <a:gd name="connsiteX0-243" fmla="*/ 563227 w 1539800"/>
              <a:gd name="connsiteY0-244" fmla="*/ 95020 h 769592"/>
              <a:gd name="connsiteX1-245" fmla="*/ 67607 w 1539800"/>
              <a:gd name="connsiteY1-246" fmla="*/ 15862 h 769592"/>
              <a:gd name="connsiteX2-247" fmla="*/ 12539 w 1539800"/>
              <a:gd name="connsiteY2-248" fmla="*/ 267105 h 769592"/>
              <a:gd name="connsiteX3-249" fmla="*/ 50398 w 1539800"/>
              <a:gd name="connsiteY3-250" fmla="*/ 649133 h 769592"/>
              <a:gd name="connsiteX4-251" fmla="*/ 332626 w 1539800"/>
              <a:gd name="connsiteY4-252" fmla="*/ 769592 h 769592"/>
              <a:gd name="connsiteX5-253" fmla="*/ 752525 w 1539800"/>
              <a:gd name="connsiteY5-254" fmla="*/ 638808 h 769592"/>
              <a:gd name="connsiteX6-255" fmla="*/ 1478745 w 1539800"/>
              <a:gd name="connsiteY6-256" fmla="*/ 680108 h 769592"/>
              <a:gd name="connsiteX7-257" fmla="*/ 1478745 w 1539800"/>
              <a:gd name="connsiteY7-258" fmla="*/ 280872 h 769592"/>
              <a:gd name="connsiteX8-259" fmla="*/ 1299771 w 1539800"/>
              <a:gd name="connsiteY8-260" fmla="*/ 50279 h 769592"/>
              <a:gd name="connsiteX9-261" fmla="*/ 934941 w 1539800"/>
              <a:gd name="connsiteY9-262" fmla="*/ 2094 h 769592"/>
              <a:gd name="connsiteX10-263" fmla="*/ 563227 w 1539800"/>
              <a:gd name="connsiteY10-264" fmla="*/ 95020 h 769592"/>
              <a:gd name="connsiteX0-265" fmla="*/ 563227 w 1539800"/>
              <a:gd name="connsiteY0-266" fmla="*/ 95020 h 769592"/>
              <a:gd name="connsiteX1-267" fmla="*/ 67607 w 1539800"/>
              <a:gd name="connsiteY1-268" fmla="*/ 15862 h 769592"/>
              <a:gd name="connsiteX2-269" fmla="*/ 12539 w 1539800"/>
              <a:gd name="connsiteY2-270" fmla="*/ 267105 h 769592"/>
              <a:gd name="connsiteX3-271" fmla="*/ 50398 w 1539800"/>
              <a:gd name="connsiteY3-272" fmla="*/ 649133 h 769592"/>
              <a:gd name="connsiteX4-273" fmla="*/ 332626 w 1539800"/>
              <a:gd name="connsiteY4-274" fmla="*/ 769592 h 769592"/>
              <a:gd name="connsiteX5-275" fmla="*/ 752525 w 1539800"/>
              <a:gd name="connsiteY5-276" fmla="*/ 638808 h 769592"/>
              <a:gd name="connsiteX6-277" fmla="*/ 1478745 w 1539800"/>
              <a:gd name="connsiteY6-278" fmla="*/ 680108 h 769592"/>
              <a:gd name="connsiteX7-279" fmla="*/ 1478745 w 1539800"/>
              <a:gd name="connsiteY7-280" fmla="*/ 280872 h 769592"/>
              <a:gd name="connsiteX8-281" fmla="*/ 1299771 w 1539800"/>
              <a:gd name="connsiteY8-282" fmla="*/ 50279 h 769592"/>
              <a:gd name="connsiteX9-283" fmla="*/ 934941 w 1539800"/>
              <a:gd name="connsiteY9-284" fmla="*/ 2094 h 769592"/>
              <a:gd name="connsiteX10-285" fmla="*/ 563227 w 1539800"/>
              <a:gd name="connsiteY10-286" fmla="*/ 95020 h 769592"/>
              <a:gd name="connsiteX0-287" fmla="*/ 580156 w 1556729"/>
              <a:gd name="connsiteY0-288" fmla="*/ 95020 h 769592"/>
              <a:gd name="connsiteX1-289" fmla="*/ 349414 w 1556729"/>
              <a:gd name="connsiteY1-290" fmla="*/ 232475 h 769592"/>
              <a:gd name="connsiteX2-291" fmla="*/ 29468 w 1556729"/>
              <a:gd name="connsiteY2-292" fmla="*/ 267105 h 769592"/>
              <a:gd name="connsiteX3-293" fmla="*/ 67327 w 1556729"/>
              <a:gd name="connsiteY3-294" fmla="*/ 649133 h 769592"/>
              <a:gd name="connsiteX4-295" fmla="*/ 349555 w 1556729"/>
              <a:gd name="connsiteY4-296" fmla="*/ 769592 h 769592"/>
              <a:gd name="connsiteX5-297" fmla="*/ 769454 w 1556729"/>
              <a:gd name="connsiteY5-298" fmla="*/ 638808 h 769592"/>
              <a:gd name="connsiteX6-299" fmla="*/ 1495674 w 1556729"/>
              <a:gd name="connsiteY6-300" fmla="*/ 680108 h 769592"/>
              <a:gd name="connsiteX7-301" fmla="*/ 1495674 w 1556729"/>
              <a:gd name="connsiteY7-302" fmla="*/ 280872 h 769592"/>
              <a:gd name="connsiteX8-303" fmla="*/ 1316700 w 1556729"/>
              <a:gd name="connsiteY8-304" fmla="*/ 50279 h 769592"/>
              <a:gd name="connsiteX9-305" fmla="*/ 951870 w 1556729"/>
              <a:gd name="connsiteY9-306" fmla="*/ 2094 h 769592"/>
              <a:gd name="connsiteX10-307" fmla="*/ 580156 w 1556729"/>
              <a:gd name="connsiteY10-308" fmla="*/ 95020 h 769592"/>
              <a:gd name="connsiteX0-309" fmla="*/ 552462 w 1529035"/>
              <a:gd name="connsiteY0-310" fmla="*/ 95020 h 769592"/>
              <a:gd name="connsiteX1-311" fmla="*/ 321720 w 1529035"/>
              <a:gd name="connsiteY1-312" fmla="*/ 232475 h 769592"/>
              <a:gd name="connsiteX2-313" fmla="*/ 1774 w 1529035"/>
              <a:gd name="connsiteY2-314" fmla="*/ 267105 h 769592"/>
              <a:gd name="connsiteX3-315" fmla="*/ 205181 w 1529035"/>
              <a:gd name="connsiteY3-316" fmla="*/ 597734 h 769592"/>
              <a:gd name="connsiteX4-317" fmla="*/ 321861 w 1529035"/>
              <a:gd name="connsiteY4-318" fmla="*/ 769592 h 769592"/>
              <a:gd name="connsiteX5-319" fmla="*/ 741760 w 1529035"/>
              <a:gd name="connsiteY5-320" fmla="*/ 638808 h 769592"/>
              <a:gd name="connsiteX6-321" fmla="*/ 1467980 w 1529035"/>
              <a:gd name="connsiteY6-322" fmla="*/ 680108 h 769592"/>
              <a:gd name="connsiteX7-323" fmla="*/ 1467980 w 1529035"/>
              <a:gd name="connsiteY7-324" fmla="*/ 280872 h 769592"/>
              <a:gd name="connsiteX8-325" fmla="*/ 1289006 w 1529035"/>
              <a:gd name="connsiteY8-326" fmla="*/ 50279 h 769592"/>
              <a:gd name="connsiteX9-327" fmla="*/ 924176 w 1529035"/>
              <a:gd name="connsiteY9-328" fmla="*/ 2094 h 769592"/>
              <a:gd name="connsiteX10-329" fmla="*/ 552462 w 1529035"/>
              <a:gd name="connsiteY10-330" fmla="*/ 95020 h 769592"/>
              <a:gd name="connsiteX0-331" fmla="*/ 552568 w 1529141"/>
              <a:gd name="connsiteY0-332" fmla="*/ 95020 h 697308"/>
              <a:gd name="connsiteX1-333" fmla="*/ 321826 w 1529141"/>
              <a:gd name="connsiteY1-334" fmla="*/ 232475 h 697308"/>
              <a:gd name="connsiteX2-335" fmla="*/ 1880 w 1529141"/>
              <a:gd name="connsiteY2-336" fmla="*/ 267105 h 697308"/>
              <a:gd name="connsiteX3-337" fmla="*/ 205287 w 1529141"/>
              <a:gd name="connsiteY3-338" fmla="*/ 597734 h 697308"/>
              <a:gd name="connsiteX4-339" fmla="*/ 526144 w 1529141"/>
              <a:gd name="connsiteY4-340" fmla="*/ 563993 h 697308"/>
              <a:gd name="connsiteX5-341" fmla="*/ 741866 w 1529141"/>
              <a:gd name="connsiteY5-342" fmla="*/ 638808 h 697308"/>
              <a:gd name="connsiteX6-343" fmla="*/ 1468086 w 1529141"/>
              <a:gd name="connsiteY6-344" fmla="*/ 680108 h 697308"/>
              <a:gd name="connsiteX7-345" fmla="*/ 1468086 w 1529141"/>
              <a:gd name="connsiteY7-346" fmla="*/ 280872 h 697308"/>
              <a:gd name="connsiteX8-347" fmla="*/ 1289112 w 1529141"/>
              <a:gd name="connsiteY8-348" fmla="*/ 50279 h 697308"/>
              <a:gd name="connsiteX9-349" fmla="*/ 924282 w 1529141"/>
              <a:gd name="connsiteY9-350" fmla="*/ 2094 h 697308"/>
              <a:gd name="connsiteX10-351" fmla="*/ 552568 w 1529141"/>
              <a:gd name="connsiteY10-352" fmla="*/ 95020 h 697308"/>
              <a:gd name="connsiteX0-353" fmla="*/ 503604 w 1480177"/>
              <a:gd name="connsiteY0-354" fmla="*/ 95020 h 697308"/>
              <a:gd name="connsiteX1-355" fmla="*/ 272862 w 1480177"/>
              <a:gd name="connsiteY1-356" fmla="*/ 232475 h 697308"/>
              <a:gd name="connsiteX2-357" fmla="*/ 2581 w 1480177"/>
              <a:gd name="connsiteY2-358" fmla="*/ 384590 h 697308"/>
              <a:gd name="connsiteX3-359" fmla="*/ 156323 w 1480177"/>
              <a:gd name="connsiteY3-360" fmla="*/ 597734 h 697308"/>
              <a:gd name="connsiteX4-361" fmla="*/ 477180 w 1480177"/>
              <a:gd name="connsiteY4-362" fmla="*/ 563993 h 697308"/>
              <a:gd name="connsiteX5-363" fmla="*/ 692902 w 1480177"/>
              <a:gd name="connsiteY5-364" fmla="*/ 638808 h 697308"/>
              <a:gd name="connsiteX6-365" fmla="*/ 1419122 w 1480177"/>
              <a:gd name="connsiteY6-366" fmla="*/ 680108 h 697308"/>
              <a:gd name="connsiteX7-367" fmla="*/ 1419122 w 1480177"/>
              <a:gd name="connsiteY7-368" fmla="*/ 280872 h 697308"/>
              <a:gd name="connsiteX8-369" fmla="*/ 1240148 w 1480177"/>
              <a:gd name="connsiteY8-370" fmla="*/ 50279 h 697308"/>
              <a:gd name="connsiteX9-371" fmla="*/ 875318 w 1480177"/>
              <a:gd name="connsiteY9-372" fmla="*/ 2094 h 697308"/>
              <a:gd name="connsiteX10-373" fmla="*/ 503604 w 1480177"/>
              <a:gd name="connsiteY10-374" fmla="*/ 95020 h 697308"/>
              <a:gd name="connsiteX0-375" fmla="*/ 503604 w 1480177"/>
              <a:gd name="connsiteY0-376" fmla="*/ 95020 h 697308"/>
              <a:gd name="connsiteX1-377" fmla="*/ 272862 w 1480177"/>
              <a:gd name="connsiteY1-378" fmla="*/ 232475 h 697308"/>
              <a:gd name="connsiteX2-379" fmla="*/ 2581 w 1480177"/>
              <a:gd name="connsiteY2-380" fmla="*/ 384590 h 697308"/>
              <a:gd name="connsiteX3-381" fmla="*/ 156323 w 1480177"/>
              <a:gd name="connsiteY3-382" fmla="*/ 597734 h 697308"/>
              <a:gd name="connsiteX4-383" fmla="*/ 477180 w 1480177"/>
              <a:gd name="connsiteY4-384" fmla="*/ 563993 h 697308"/>
              <a:gd name="connsiteX5-385" fmla="*/ 692902 w 1480177"/>
              <a:gd name="connsiteY5-386" fmla="*/ 638808 h 697308"/>
              <a:gd name="connsiteX6-387" fmla="*/ 1419122 w 1480177"/>
              <a:gd name="connsiteY6-388" fmla="*/ 680108 h 697308"/>
              <a:gd name="connsiteX7-389" fmla="*/ 1419122 w 1480177"/>
              <a:gd name="connsiteY7-390" fmla="*/ 280872 h 697308"/>
              <a:gd name="connsiteX8-391" fmla="*/ 1240148 w 1480177"/>
              <a:gd name="connsiteY8-392" fmla="*/ 50279 h 697308"/>
              <a:gd name="connsiteX9-393" fmla="*/ 875318 w 1480177"/>
              <a:gd name="connsiteY9-394" fmla="*/ 2094 h 697308"/>
              <a:gd name="connsiteX10-395" fmla="*/ 503604 w 1480177"/>
              <a:gd name="connsiteY10-396" fmla="*/ 95020 h 697308"/>
              <a:gd name="connsiteX0-397" fmla="*/ 504713 w 1481286"/>
              <a:gd name="connsiteY0-398" fmla="*/ 95020 h 700752"/>
              <a:gd name="connsiteX1-399" fmla="*/ 273971 w 1481286"/>
              <a:gd name="connsiteY1-400" fmla="*/ 232475 h 700752"/>
              <a:gd name="connsiteX2-401" fmla="*/ 3690 w 1481286"/>
              <a:gd name="connsiteY2-402" fmla="*/ 384590 h 700752"/>
              <a:gd name="connsiteX3-403" fmla="*/ 157432 w 1481286"/>
              <a:gd name="connsiteY3-404" fmla="*/ 597734 h 700752"/>
              <a:gd name="connsiteX4-405" fmla="*/ 694011 w 1481286"/>
              <a:gd name="connsiteY4-406" fmla="*/ 638808 h 700752"/>
              <a:gd name="connsiteX5-407" fmla="*/ 1420231 w 1481286"/>
              <a:gd name="connsiteY5-408" fmla="*/ 680108 h 700752"/>
              <a:gd name="connsiteX6-409" fmla="*/ 1420231 w 1481286"/>
              <a:gd name="connsiteY6-410" fmla="*/ 280872 h 700752"/>
              <a:gd name="connsiteX7-411" fmla="*/ 1241257 w 1481286"/>
              <a:gd name="connsiteY7-412" fmla="*/ 50279 h 700752"/>
              <a:gd name="connsiteX8-413" fmla="*/ 876427 w 1481286"/>
              <a:gd name="connsiteY8-414" fmla="*/ 2094 h 700752"/>
              <a:gd name="connsiteX9-415" fmla="*/ 504713 w 1481286"/>
              <a:gd name="connsiteY9-416" fmla="*/ 95020 h 700752"/>
              <a:gd name="connsiteX0-417" fmla="*/ 501024 w 1477597"/>
              <a:gd name="connsiteY0-418" fmla="*/ 95020 h 700752"/>
              <a:gd name="connsiteX1-419" fmla="*/ 270282 w 1477597"/>
              <a:gd name="connsiteY1-420" fmla="*/ 232475 h 700752"/>
              <a:gd name="connsiteX2-421" fmla="*/ 1 w 1477597"/>
              <a:gd name="connsiteY2-422" fmla="*/ 384590 h 700752"/>
              <a:gd name="connsiteX3-423" fmla="*/ 269626 w 1477597"/>
              <a:gd name="connsiteY3-424" fmla="*/ 583049 h 700752"/>
              <a:gd name="connsiteX4-425" fmla="*/ 690322 w 1477597"/>
              <a:gd name="connsiteY4-426" fmla="*/ 638808 h 700752"/>
              <a:gd name="connsiteX5-427" fmla="*/ 1416542 w 1477597"/>
              <a:gd name="connsiteY5-428" fmla="*/ 680108 h 700752"/>
              <a:gd name="connsiteX6-429" fmla="*/ 1416542 w 1477597"/>
              <a:gd name="connsiteY6-430" fmla="*/ 280872 h 700752"/>
              <a:gd name="connsiteX7-431" fmla="*/ 1237568 w 1477597"/>
              <a:gd name="connsiteY7-432" fmla="*/ 50279 h 700752"/>
              <a:gd name="connsiteX8-433" fmla="*/ 872738 w 1477597"/>
              <a:gd name="connsiteY8-434" fmla="*/ 2094 h 700752"/>
              <a:gd name="connsiteX9-435" fmla="*/ 501024 w 1477597"/>
              <a:gd name="connsiteY9-436" fmla="*/ 95020 h 700752"/>
              <a:gd name="connsiteX0-437" fmla="*/ 501024 w 1477597"/>
              <a:gd name="connsiteY0-438" fmla="*/ 95020 h 700752"/>
              <a:gd name="connsiteX1-439" fmla="*/ 270282 w 1477597"/>
              <a:gd name="connsiteY1-440" fmla="*/ 232475 h 700752"/>
              <a:gd name="connsiteX2-441" fmla="*/ 1 w 1477597"/>
              <a:gd name="connsiteY2-442" fmla="*/ 384590 h 700752"/>
              <a:gd name="connsiteX3-443" fmla="*/ 269626 w 1477597"/>
              <a:gd name="connsiteY3-444" fmla="*/ 583049 h 700752"/>
              <a:gd name="connsiteX4-445" fmla="*/ 690322 w 1477597"/>
              <a:gd name="connsiteY4-446" fmla="*/ 638808 h 700752"/>
              <a:gd name="connsiteX5-447" fmla="*/ 1416542 w 1477597"/>
              <a:gd name="connsiteY5-448" fmla="*/ 680108 h 700752"/>
              <a:gd name="connsiteX6-449" fmla="*/ 1416542 w 1477597"/>
              <a:gd name="connsiteY6-450" fmla="*/ 280872 h 700752"/>
              <a:gd name="connsiteX7-451" fmla="*/ 1237568 w 1477597"/>
              <a:gd name="connsiteY7-452" fmla="*/ 50279 h 700752"/>
              <a:gd name="connsiteX8-453" fmla="*/ 872738 w 1477597"/>
              <a:gd name="connsiteY8-454" fmla="*/ 2094 h 700752"/>
              <a:gd name="connsiteX9-455" fmla="*/ 501024 w 1477597"/>
              <a:gd name="connsiteY9-456" fmla="*/ 95020 h 700752"/>
              <a:gd name="connsiteX0-457" fmla="*/ 423768 w 1400341"/>
              <a:gd name="connsiteY0-458" fmla="*/ 95020 h 700752"/>
              <a:gd name="connsiteX1-459" fmla="*/ 193026 w 1400341"/>
              <a:gd name="connsiteY1-460" fmla="*/ 232475 h 700752"/>
              <a:gd name="connsiteX2-461" fmla="*/ 1 w 1400341"/>
              <a:gd name="connsiteY2-462" fmla="*/ 432318 h 700752"/>
              <a:gd name="connsiteX3-463" fmla="*/ 192370 w 1400341"/>
              <a:gd name="connsiteY3-464" fmla="*/ 583049 h 700752"/>
              <a:gd name="connsiteX4-465" fmla="*/ 613066 w 1400341"/>
              <a:gd name="connsiteY4-466" fmla="*/ 638808 h 700752"/>
              <a:gd name="connsiteX5-467" fmla="*/ 1339286 w 1400341"/>
              <a:gd name="connsiteY5-468" fmla="*/ 680108 h 700752"/>
              <a:gd name="connsiteX6-469" fmla="*/ 1339286 w 1400341"/>
              <a:gd name="connsiteY6-470" fmla="*/ 280872 h 700752"/>
              <a:gd name="connsiteX7-471" fmla="*/ 1160312 w 1400341"/>
              <a:gd name="connsiteY7-472" fmla="*/ 50279 h 700752"/>
              <a:gd name="connsiteX8-473" fmla="*/ 795482 w 1400341"/>
              <a:gd name="connsiteY8-474" fmla="*/ 2094 h 700752"/>
              <a:gd name="connsiteX9-475" fmla="*/ 423768 w 1400341"/>
              <a:gd name="connsiteY9-476" fmla="*/ 95020 h 700752"/>
              <a:gd name="connsiteX0-477" fmla="*/ 423768 w 1411583"/>
              <a:gd name="connsiteY0-478" fmla="*/ 95020 h 719845"/>
              <a:gd name="connsiteX1-479" fmla="*/ 193026 w 1411583"/>
              <a:gd name="connsiteY1-480" fmla="*/ 232475 h 719845"/>
              <a:gd name="connsiteX2-481" fmla="*/ 1 w 1411583"/>
              <a:gd name="connsiteY2-482" fmla="*/ 432318 h 719845"/>
              <a:gd name="connsiteX3-483" fmla="*/ 192370 w 1411583"/>
              <a:gd name="connsiteY3-484" fmla="*/ 583049 h 719845"/>
              <a:gd name="connsiteX4-485" fmla="*/ 459775 w 1411583"/>
              <a:gd name="connsiteY4-486" fmla="*/ 696223 h 719845"/>
              <a:gd name="connsiteX5-487" fmla="*/ 1339286 w 1411583"/>
              <a:gd name="connsiteY5-488" fmla="*/ 680108 h 719845"/>
              <a:gd name="connsiteX6-489" fmla="*/ 1339286 w 1411583"/>
              <a:gd name="connsiteY6-490" fmla="*/ 280872 h 719845"/>
              <a:gd name="connsiteX7-491" fmla="*/ 1160312 w 1411583"/>
              <a:gd name="connsiteY7-492" fmla="*/ 50279 h 719845"/>
              <a:gd name="connsiteX8-493" fmla="*/ 795482 w 1411583"/>
              <a:gd name="connsiteY8-494" fmla="*/ 2094 h 719845"/>
              <a:gd name="connsiteX9-495" fmla="*/ 423768 w 1411583"/>
              <a:gd name="connsiteY9-496" fmla="*/ 95020 h 719845"/>
              <a:gd name="connsiteX0-497" fmla="*/ 423768 w 1411583"/>
              <a:gd name="connsiteY0-498" fmla="*/ 95020 h 698293"/>
              <a:gd name="connsiteX1-499" fmla="*/ 193026 w 1411583"/>
              <a:gd name="connsiteY1-500" fmla="*/ 232475 h 698293"/>
              <a:gd name="connsiteX2-501" fmla="*/ 1 w 1411583"/>
              <a:gd name="connsiteY2-502" fmla="*/ 432318 h 698293"/>
              <a:gd name="connsiteX3-503" fmla="*/ 192370 w 1411583"/>
              <a:gd name="connsiteY3-504" fmla="*/ 583049 h 698293"/>
              <a:gd name="connsiteX4-505" fmla="*/ 459775 w 1411583"/>
              <a:gd name="connsiteY4-506" fmla="*/ 696223 h 698293"/>
              <a:gd name="connsiteX5-507" fmla="*/ 1339286 w 1411583"/>
              <a:gd name="connsiteY5-508" fmla="*/ 680108 h 698293"/>
              <a:gd name="connsiteX6-509" fmla="*/ 1339286 w 1411583"/>
              <a:gd name="connsiteY6-510" fmla="*/ 280872 h 698293"/>
              <a:gd name="connsiteX7-511" fmla="*/ 1160312 w 1411583"/>
              <a:gd name="connsiteY7-512" fmla="*/ 50279 h 698293"/>
              <a:gd name="connsiteX8-513" fmla="*/ 795482 w 1411583"/>
              <a:gd name="connsiteY8-514" fmla="*/ 2094 h 698293"/>
              <a:gd name="connsiteX9-515" fmla="*/ 423768 w 1411583"/>
              <a:gd name="connsiteY9-516" fmla="*/ 95020 h 698293"/>
              <a:gd name="connsiteX0-517" fmla="*/ 423768 w 1411583"/>
              <a:gd name="connsiteY0-518" fmla="*/ 95020 h 698293"/>
              <a:gd name="connsiteX1-519" fmla="*/ 193026 w 1411583"/>
              <a:gd name="connsiteY1-520" fmla="*/ 232475 h 698293"/>
              <a:gd name="connsiteX2-521" fmla="*/ 1 w 1411583"/>
              <a:gd name="connsiteY2-522" fmla="*/ 432318 h 698293"/>
              <a:gd name="connsiteX3-523" fmla="*/ 192370 w 1411583"/>
              <a:gd name="connsiteY3-524" fmla="*/ 583049 h 698293"/>
              <a:gd name="connsiteX4-525" fmla="*/ 256766 w 1411583"/>
              <a:gd name="connsiteY4-526" fmla="*/ 558307 h 698293"/>
              <a:gd name="connsiteX5-527" fmla="*/ 459775 w 1411583"/>
              <a:gd name="connsiteY5-528" fmla="*/ 696223 h 698293"/>
              <a:gd name="connsiteX6-529" fmla="*/ 1339286 w 1411583"/>
              <a:gd name="connsiteY6-530" fmla="*/ 680108 h 698293"/>
              <a:gd name="connsiteX7-531" fmla="*/ 1339286 w 1411583"/>
              <a:gd name="connsiteY7-532" fmla="*/ 280872 h 698293"/>
              <a:gd name="connsiteX8-533" fmla="*/ 1160312 w 1411583"/>
              <a:gd name="connsiteY8-534" fmla="*/ 50279 h 698293"/>
              <a:gd name="connsiteX9-535" fmla="*/ 795482 w 1411583"/>
              <a:gd name="connsiteY9-536" fmla="*/ 2094 h 698293"/>
              <a:gd name="connsiteX10-537" fmla="*/ 423768 w 1411583"/>
              <a:gd name="connsiteY10-538" fmla="*/ 95020 h 698293"/>
              <a:gd name="connsiteX0-539" fmla="*/ 424367 w 1412182"/>
              <a:gd name="connsiteY0-540" fmla="*/ 95020 h 698293"/>
              <a:gd name="connsiteX1-541" fmla="*/ 193625 w 1412182"/>
              <a:gd name="connsiteY1-542" fmla="*/ 232475 h 698293"/>
              <a:gd name="connsiteX2-543" fmla="*/ 600 w 1412182"/>
              <a:gd name="connsiteY2-544" fmla="*/ 432318 h 698293"/>
              <a:gd name="connsiteX3-545" fmla="*/ 257365 w 1412182"/>
              <a:gd name="connsiteY3-546" fmla="*/ 558307 h 698293"/>
              <a:gd name="connsiteX4-547" fmla="*/ 460374 w 1412182"/>
              <a:gd name="connsiteY4-548" fmla="*/ 696223 h 698293"/>
              <a:gd name="connsiteX5-549" fmla="*/ 1339885 w 1412182"/>
              <a:gd name="connsiteY5-550" fmla="*/ 680108 h 698293"/>
              <a:gd name="connsiteX6-551" fmla="*/ 1339885 w 1412182"/>
              <a:gd name="connsiteY6-552" fmla="*/ 280872 h 698293"/>
              <a:gd name="connsiteX7-553" fmla="*/ 1160911 w 1412182"/>
              <a:gd name="connsiteY7-554" fmla="*/ 50279 h 698293"/>
              <a:gd name="connsiteX8-555" fmla="*/ 796081 w 1412182"/>
              <a:gd name="connsiteY8-556" fmla="*/ 2094 h 698293"/>
              <a:gd name="connsiteX9-557" fmla="*/ 424367 w 1412182"/>
              <a:gd name="connsiteY9-558" fmla="*/ 95020 h 698293"/>
              <a:gd name="connsiteX0-559" fmla="*/ 423978 w 1411793"/>
              <a:gd name="connsiteY0-560" fmla="*/ 95020 h 698293"/>
              <a:gd name="connsiteX1-561" fmla="*/ 193236 w 1411793"/>
              <a:gd name="connsiteY1-562" fmla="*/ 232475 h 698293"/>
              <a:gd name="connsiteX2-563" fmla="*/ 211 w 1411793"/>
              <a:gd name="connsiteY2-564" fmla="*/ 432318 h 698293"/>
              <a:gd name="connsiteX3-565" fmla="*/ 229925 w 1411793"/>
              <a:gd name="connsiteY3-566" fmla="*/ 587014 h 698293"/>
              <a:gd name="connsiteX4-567" fmla="*/ 459985 w 1411793"/>
              <a:gd name="connsiteY4-568" fmla="*/ 696223 h 698293"/>
              <a:gd name="connsiteX5-569" fmla="*/ 1339496 w 1411793"/>
              <a:gd name="connsiteY5-570" fmla="*/ 680108 h 698293"/>
              <a:gd name="connsiteX6-571" fmla="*/ 1339496 w 1411793"/>
              <a:gd name="connsiteY6-572" fmla="*/ 280872 h 698293"/>
              <a:gd name="connsiteX7-573" fmla="*/ 1160522 w 1411793"/>
              <a:gd name="connsiteY7-574" fmla="*/ 50279 h 698293"/>
              <a:gd name="connsiteX8-575" fmla="*/ 795692 w 1411793"/>
              <a:gd name="connsiteY8-576" fmla="*/ 2094 h 698293"/>
              <a:gd name="connsiteX9-577" fmla="*/ 423978 w 1411793"/>
              <a:gd name="connsiteY9-578" fmla="*/ 95020 h 698293"/>
              <a:gd name="connsiteX0-579" fmla="*/ 423978 w 1411793"/>
              <a:gd name="connsiteY0-580" fmla="*/ 95020 h 698293"/>
              <a:gd name="connsiteX1-581" fmla="*/ 193236 w 1411793"/>
              <a:gd name="connsiteY1-582" fmla="*/ 232475 h 698293"/>
              <a:gd name="connsiteX2-583" fmla="*/ 211 w 1411793"/>
              <a:gd name="connsiteY2-584" fmla="*/ 432318 h 698293"/>
              <a:gd name="connsiteX3-585" fmla="*/ 229925 w 1411793"/>
              <a:gd name="connsiteY3-586" fmla="*/ 587014 h 698293"/>
              <a:gd name="connsiteX4-587" fmla="*/ 459985 w 1411793"/>
              <a:gd name="connsiteY4-588" fmla="*/ 696223 h 698293"/>
              <a:gd name="connsiteX5-589" fmla="*/ 1339496 w 1411793"/>
              <a:gd name="connsiteY5-590" fmla="*/ 680108 h 698293"/>
              <a:gd name="connsiteX6-591" fmla="*/ 1339496 w 1411793"/>
              <a:gd name="connsiteY6-592" fmla="*/ 280872 h 698293"/>
              <a:gd name="connsiteX7-593" fmla="*/ 1160522 w 1411793"/>
              <a:gd name="connsiteY7-594" fmla="*/ 50279 h 698293"/>
              <a:gd name="connsiteX8-595" fmla="*/ 795692 w 1411793"/>
              <a:gd name="connsiteY8-596" fmla="*/ 2094 h 698293"/>
              <a:gd name="connsiteX9-597" fmla="*/ 423978 w 1411793"/>
              <a:gd name="connsiteY9-598" fmla="*/ 95020 h 698293"/>
              <a:gd name="connsiteX0-599" fmla="*/ 423978 w 1463644"/>
              <a:gd name="connsiteY0-600" fmla="*/ 95020 h 698036"/>
              <a:gd name="connsiteX1-601" fmla="*/ 193236 w 1463644"/>
              <a:gd name="connsiteY1-602" fmla="*/ 232475 h 698036"/>
              <a:gd name="connsiteX2-603" fmla="*/ 211 w 1463644"/>
              <a:gd name="connsiteY2-604" fmla="*/ 432318 h 698036"/>
              <a:gd name="connsiteX3-605" fmla="*/ 229925 w 1463644"/>
              <a:gd name="connsiteY3-606" fmla="*/ 587014 h 698036"/>
              <a:gd name="connsiteX4-607" fmla="*/ 459985 w 1463644"/>
              <a:gd name="connsiteY4-608" fmla="*/ 696223 h 698036"/>
              <a:gd name="connsiteX5-609" fmla="*/ 1339496 w 1463644"/>
              <a:gd name="connsiteY5-610" fmla="*/ 680108 h 698036"/>
              <a:gd name="connsiteX6-611" fmla="*/ 1438685 w 1463644"/>
              <a:gd name="connsiteY6-612" fmla="*/ 284974 h 698036"/>
              <a:gd name="connsiteX7-613" fmla="*/ 1160522 w 1463644"/>
              <a:gd name="connsiteY7-614" fmla="*/ 50279 h 698036"/>
              <a:gd name="connsiteX8-615" fmla="*/ 795692 w 1463644"/>
              <a:gd name="connsiteY8-616" fmla="*/ 2094 h 698036"/>
              <a:gd name="connsiteX9-617" fmla="*/ 423978 w 1463644"/>
              <a:gd name="connsiteY9-618" fmla="*/ 95020 h 698036"/>
              <a:gd name="connsiteX0-619" fmla="*/ 424054 w 1463720"/>
              <a:gd name="connsiteY0-620" fmla="*/ 95020 h 698036"/>
              <a:gd name="connsiteX1-621" fmla="*/ 193312 w 1463720"/>
              <a:gd name="connsiteY1-622" fmla="*/ 232475 h 698036"/>
              <a:gd name="connsiteX2-623" fmla="*/ 287 w 1463720"/>
              <a:gd name="connsiteY2-624" fmla="*/ 432318 h 698036"/>
              <a:gd name="connsiteX3-625" fmla="*/ 230001 w 1463720"/>
              <a:gd name="connsiteY3-626" fmla="*/ 587014 h 698036"/>
              <a:gd name="connsiteX4-627" fmla="*/ 460061 w 1463720"/>
              <a:gd name="connsiteY4-628" fmla="*/ 696223 h 698036"/>
              <a:gd name="connsiteX5-629" fmla="*/ 1339572 w 1463720"/>
              <a:gd name="connsiteY5-630" fmla="*/ 680108 h 698036"/>
              <a:gd name="connsiteX6-631" fmla="*/ 1438761 w 1463720"/>
              <a:gd name="connsiteY6-632" fmla="*/ 284974 h 698036"/>
              <a:gd name="connsiteX7-633" fmla="*/ 1160598 w 1463720"/>
              <a:gd name="connsiteY7-634" fmla="*/ 50279 h 698036"/>
              <a:gd name="connsiteX8-635" fmla="*/ 795768 w 1463720"/>
              <a:gd name="connsiteY8-636" fmla="*/ 2094 h 698036"/>
              <a:gd name="connsiteX9-637" fmla="*/ 424054 w 1463720"/>
              <a:gd name="connsiteY9-638" fmla="*/ 95020 h 698036"/>
              <a:gd name="connsiteX0-639" fmla="*/ 424054 w 1463720"/>
              <a:gd name="connsiteY0-640" fmla="*/ 95020 h 698036"/>
              <a:gd name="connsiteX1-641" fmla="*/ 193312 w 1463720"/>
              <a:gd name="connsiteY1-642" fmla="*/ 232475 h 698036"/>
              <a:gd name="connsiteX2-643" fmla="*/ 287 w 1463720"/>
              <a:gd name="connsiteY2-644" fmla="*/ 432318 h 698036"/>
              <a:gd name="connsiteX3-645" fmla="*/ 230001 w 1463720"/>
              <a:gd name="connsiteY3-646" fmla="*/ 587014 h 698036"/>
              <a:gd name="connsiteX4-647" fmla="*/ 460061 w 1463720"/>
              <a:gd name="connsiteY4-648" fmla="*/ 696223 h 698036"/>
              <a:gd name="connsiteX5-649" fmla="*/ 1339572 w 1463720"/>
              <a:gd name="connsiteY5-650" fmla="*/ 680108 h 698036"/>
              <a:gd name="connsiteX6-651" fmla="*/ 1438761 w 1463720"/>
              <a:gd name="connsiteY6-652" fmla="*/ 284974 h 698036"/>
              <a:gd name="connsiteX7-653" fmla="*/ 1160598 w 1463720"/>
              <a:gd name="connsiteY7-654" fmla="*/ 50279 h 698036"/>
              <a:gd name="connsiteX8-655" fmla="*/ 795768 w 1463720"/>
              <a:gd name="connsiteY8-656" fmla="*/ 2094 h 698036"/>
              <a:gd name="connsiteX9-657" fmla="*/ 424054 w 1463720"/>
              <a:gd name="connsiteY9-658" fmla="*/ 95020 h 698036"/>
              <a:gd name="connsiteX0-659" fmla="*/ 424054 w 1463720"/>
              <a:gd name="connsiteY0-660" fmla="*/ 95020 h 698036"/>
              <a:gd name="connsiteX1-661" fmla="*/ 193312 w 1463720"/>
              <a:gd name="connsiteY1-662" fmla="*/ 232475 h 698036"/>
              <a:gd name="connsiteX2-663" fmla="*/ 287 w 1463720"/>
              <a:gd name="connsiteY2-664" fmla="*/ 432318 h 698036"/>
              <a:gd name="connsiteX3-665" fmla="*/ 230001 w 1463720"/>
              <a:gd name="connsiteY3-666" fmla="*/ 587014 h 698036"/>
              <a:gd name="connsiteX4-667" fmla="*/ 460061 w 1463720"/>
              <a:gd name="connsiteY4-668" fmla="*/ 696223 h 698036"/>
              <a:gd name="connsiteX5-669" fmla="*/ 1339572 w 1463720"/>
              <a:gd name="connsiteY5-670" fmla="*/ 680108 h 698036"/>
              <a:gd name="connsiteX6-671" fmla="*/ 1438761 w 1463720"/>
              <a:gd name="connsiteY6-672" fmla="*/ 284974 h 698036"/>
              <a:gd name="connsiteX7-673" fmla="*/ 1160598 w 1463720"/>
              <a:gd name="connsiteY7-674" fmla="*/ 50279 h 698036"/>
              <a:gd name="connsiteX8-675" fmla="*/ 795768 w 1463720"/>
              <a:gd name="connsiteY8-676" fmla="*/ 2094 h 698036"/>
              <a:gd name="connsiteX9-677" fmla="*/ 424054 w 1463720"/>
              <a:gd name="connsiteY9-678" fmla="*/ 95020 h 698036"/>
              <a:gd name="connsiteX0-679" fmla="*/ 424054 w 1463720"/>
              <a:gd name="connsiteY0-680" fmla="*/ 97207 h 700223"/>
              <a:gd name="connsiteX1-681" fmla="*/ 193312 w 1463720"/>
              <a:gd name="connsiteY1-682" fmla="*/ 234662 h 700223"/>
              <a:gd name="connsiteX2-683" fmla="*/ 287 w 1463720"/>
              <a:gd name="connsiteY2-684" fmla="*/ 434505 h 700223"/>
              <a:gd name="connsiteX3-685" fmla="*/ 230001 w 1463720"/>
              <a:gd name="connsiteY3-686" fmla="*/ 589201 h 700223"/>
              <a:gd name="connsiteX4-687" fmla="*/ 460061 w 1463720"/>
              <a:gd name="connsiteY4-688" fmla="*/ 698410 h 700223"/>
              <a:gd name="connsiteX5-689" fmla="*/ 1339572 w 1463720"/>
              <a:gd name="connsiteY5-690" fmla="*/ 682295 h 700223"/>
              <a:gd name="connsiteX6-691" fmla="*/ 1438761 w 1463720"/>
              <a:gd name="connsiteY6-692" fmla="*/ 287161 h 700223"/>
              <a:gd name="connsiteX7-693" fmla="*/ 1160598 w 1463720"/>
              <a:gd name="connsiteY7-694" fmla="*/ 52466 h 700223"/>
              <a:gd name="connsiteX8-695" fmla="*/ 865707 w 1463720"/>
              <a:gd name="connsiteY8-696" fmla="*/ 31458 h 700223"/>
              <a:gd name="connsiteX9-697" fmla="*/ 795768 w 1463720"/>
              <a:gd name="connsiteY9-698" fmla="*/ 4281 h 700223"/>
              <a:gd name="connsiteX10-699" fmla="*/ 424054 w 1463720"/>
              <a:gd name="connsiteY10-700" fmla="*/ 97207 h 700223"/>
              <a:gd name="connsiteX0-701" fmla="*/ 424054 w 1463720"/>
              <a:gd name="connsiteY0-702" fmla="*/ 70669 h 673685"/>
              <a:gd name="connsiteX1-703" fmla="*/ 193312 w 1463720"/>
              <a:gd name="connsiteY1-704" fmla="*/ 208124 h 673685"/>
              <a:gd name="connsiteX2-705" fmla="*/ 287 w 1463720"/>
              <a:gd name="connsiteY2-706" fmla="*/ 407967 h 673685"/>
              <a:gd name="connsiteX3-707" fmla="*/ 230001 w 1463720"/>
              <a:gd name="connsiteY3-708" fmla="*/ 562663 h 673685"/>
              <a:gd name="connsiteX4-709" fmla="*/ 460061 w 1463720"/>
              <a:gd name="connsiteY4-710" fmla="*/ 671872 h 673685"/>
              <a:gd name="connsiteX5-711" fmla="*/ 1339572 w 1463720"/>
              <a:gd name="connsiteY5-712" fmla="*/ 655757 h 673685"/>
              <a:gd name="connsiteX6-713" fmla="*/ 1438761 w 1463720"/>
              <a:gd name="connsiteY6-714" fmla="*/ 260623 h 673685"/>
              <a:gd name="connsiteX7-715" fmla="*/ 1160598 w 1463720"/>
              <a:gd name="connsiteY7-716" fmla="*/ 25928 h 673685"/>
              <a:gd name="connsiteX8-717" fmla="*/ 865707 w 1463720"/>
              <a:gd name="connsiteY8-718" fmla="*/ 4920 h 673685"/>
              <a:gd name="connsiteX9-719" fmla="*/ 424054 w 1463720"/>
              <a:gd name="connsiteY9-720" fmla="*/ 70669 h 673685"/>
              <a:gd name="connsiteX0-721" fmla="*/ 423973 w 1463639"/>
              <a:gd name="connsiteY0-722" fmla="*/ 70669 h 673685"/>
              <a:gd name="connsiteX1-723" fmla="*/ 270277 w 1463639"/>
              <a:gd name="connsiteY1-724" fmla="*/ 216081 h 673685"/>
              <a:gd name="connsiteX2-725" fmla="*/ 206 w 1463639"/>
              <a:gd name="connsiteY2-726" fmla="*/ 407967 h 673685"/>
              <a:gd name="connsiteX3-727" fmla="*/ 229920 w 1463639"/>
              <a:gd name="connsiteY3-728" fmla="*/ 562663 h 673685"/>
              <a:gd name="connsiteX4-729" fmla="*/ 459980 w 1463639"/>
              <a:gd name="connsiteY4-730" fmla="*/ 671872 h 673685"/>
              <a:gd name="connsiteX5-731" fmla="*/ 1339491 w 1463639"/>
              <a:gd name="connsiteY5-732" fmla="*/ 655757 h 673685"/>
              <a:gd name="connsiteX6-733" fmla="*/ 1438680 w 1463639"/>
              <a:gd name="connsiteY6-734" fmla="*/ 260623 h 673685"/>
              <a:gd name="connsiteX7-735" fmla="*/ 1160517 w 1463639"/>
              <a:gd name="connsiteY7-736" fmla="*/ 25928 h 673685"/>
              <a:gd name="connsiteX8-737" fmla="*/ 865626 w 1463639"/>
              <a:gd name="connsiteY8-738" fmla="*/ 4920 h 673685"/>
              <a:gd name="connsiteX9-739" fmla="*/ 423973 w 1463639"/>
              <a:gd name="connsiteY9-740" fmla="*/ 70669 h 673685"/>
              <a:gd name="connsiteX0-741" fmla="*/ 461508 w 1463639"/>
              <a:gd name="connsiteY0-742" fmla="*/ 13990 h 680664"/>
              <a:gd name="connsiteX1-743" fmla="*/ 270277 w 1463639"/>
              <a:gd name="connsiteY1-744" fmla="*/ 223060 h 680664"/>
              <a:gd name="connsiteX2-745" fmla="*/ 206 w 1463639"/>
              <a:gd name="connsiteY2-746" fmla="*/ 414946 h 680664"/>
              <a:gd name="connsiteX3-747" fmla="*/ 229920 w 1463639"/>
              <a:gd name="connsiteY3-748" fmla="*/ 569642 h 680664"/>
              <a:gd name="connsiteX4-749" fmla="*/ 459980 w 1463639"/>
              <a:gd name="connsiteY4-750" fmla="*/ 678851 h 680664"/>
              <a:gd name="connsiteX5-751" fmla="*/ 1339491 w 1463639"/>
              <a:gd name="connsiteY5-752" fmla="*/ 662736 h 680664"/>
              <a:gd name="connsiteX6-753" fmla="*/ 1438680 w 1463639"/>
              <a:gd name="connsiteY6-754" fmla="*/ 267602 h 680664"/>
              <a:gd name="connsiteX7-755" fmla="*/ 1160517 w 1463639"/>
              <a:gd name="connsiteY7-756" fmla="*/ 32907 h 680664"/>
              <a:gd name="connsiteX8-757" fmla="*/ 865626 w 1463639"/>
              <a:gd name="connsiteY8-758" fmla="*/ 11899 h 680664"/>
              <a:gd name="connsiteX9-759" fmla="*/ 461508 w 1463639"/>
              <a:gd name="connsiteY9-760" fmla="*/ 13990 h 680664"/>
              <a:gd name="connsiteX0-761" fmla="*/ 461508 w 1463639"/>
              <a:gd name="connsiteY0-762" fmla="*/ 17140 h 683814"/>
              <a:gd name="connsiteX1-763" fmla="*/ 270277 w 1463639"/>
              <a:gd name="connsiteY1-764" fmla="*/ 226210 h 683814"/>
              <a:gd name="connsiteX2-765" fmla="*/ 206 w 1463639"/>
              <a:gd name="connsiteY2-766" fmla="*/ 418096 h 683814"/>
              <a:gd name="connsiteX3-767" fmla="*/ 229920 w 1463639"/>
              <a:gd name="connsiteY3-768" fmla="*/ 572792 h 683814"/>
              <a:gd name="connsiteX4-769" fmla="*/ 459980 w 1463639"/>
              <a:gd name="connsiteY4-770" fmla="*/ 682001 h 683814"/>
              <a:gd name="connsiteX5-771" fmla="*/ 1339491 w 1463639"/>
              <a:gd name="connsiteY5-772" fmla="*/ 665886 h 683814"/>
              <a:gd name="connsiteX6-773" fmla="*/ 1438680 w 1463639"/>
              <a:gd name="connsiteY6-774" fmla="*/ 270752 h 683814"/>
              <a:gd name="connsiteX7-775" fmla="*/ 1160517 w 1463639"/>
              <a:gd name="connsiteY7-776" fmla="*/ 36057 h 683814"/>
              <a:gd name="connsiteX8-777" fmla="*/ 875503 w 1463639"/>
              <a:gd name="connsiteY8-778" fmla="*/ 3909 h 683814"/>
              <a:gd name="connsiteX9-779" fmla="*/ 461508 w 1463639"/>
              <a:gd name="connsiteY9-780" fmla="*/ 17140 h 683814"/>
              <a:gd name="connsiteX0-781" fmla="*/ 461508 w 1463639"/>
              <a:gd name="connsiteY0-782" fmla="*/ 17140 h 683814"/>
              <a:gd name="connsiteX1-783" fmla="*/ 270277 w 1463639"/>
              <a:gd name="connsiteY1-784" fmla="*/ 226210 h 683814"/>
              <a:gd name="connsiteX2-785" fmla="*/ 206 w 1463639"/>
              <a:gd name="connsiteY2-786" fmla="*/ 418096 h 683814"/>
              <a:gd name="connsiteX3-787" fmla="*/ 229920 w 1463639"/>
              <a:gd name="connsiteY3-788" fmla="*/ 572792 h 683814"/>
              <a:gd name="connsiteX4-789" fmla="*/ 459980 w 1463639"/>
              <a:gd name="connsiteY4-790" fmla="*/ 682001 h 683814"/>
              <a:gd name="connsiteX5-791" fmla="*/ 1339491 w 1463639"/>
              <a:gd name="connsiteY5-792" fmla="*/ 665886 h 683814"/>
              <a:gd name="connsiteX6-793" fmla="*/ 1438680 w 1463639"/>
              <a:gd name="connsiteY6-794" fmla="*/ 270752 h 683814"/>
              <a:gd name="connsiteX7-795" fmla="*/ 1202003 w 1463639"/>
              <a:gd name="connsiteY7-796" fmla="*/ 34465 h 683814"/>
              <a:gd name="connsiteX8-797" fmla="*/ 875503 w 1463639"/>
              <a:gd name="connsiteY8-798" fmla="*/ 3909 h 683814"/>
              <a:gd name="connsiteX9-799" fmla="*/ 461508 w 1463639"/>
              <a:gd name="connsiteY9-800" fmla="*/ 17140 h 683814"/>
              <a:gd name="connsiteX0-801" fmla="*/ 461508 w 1463639"/>
              <a:gd name="connsiteY0-802" fmla="*/ 17140 h 683814"/>
              <a:gd name="connsiteX1-803" fmla="*/ 270277 w 1463639"/>
              <a:gd name="connsiteY1-804" fmla="*/ 226210 h 683814"/>
              <a:gd name="connsiteX2-805" fmla="*/ 206 w 1463639"/>
              <a:gd name="connsiteY2-806" fmla="*/ 418096 h 683814"/>
              <a:gd name="connsiteX3-807" fmla="*/ 229920 w 1463639"/>
              <a:gd name="connsiteY3-808" fmla="*/ 572792 h 683814"/>
              <a:gd name="connsiteX4-809" fmla="*/ 459980 w 1463639"/>
              <a:gd name="connsiteY4-810" fmla="*/ 682001 h 683814"/>
              <a:gd name="connsiteX5-811" fmla="*/ 1339491 w 1463639"/>
              <a:gd name="connsiteY5-812" fmla="*/ 665886 h 683814"/>
              <a:gd name="connsiteX6-813" fmla="*/ 1438680 w 1463639"/>
              <a:gd name="connsiteY6-814" fmla="*/ 270752 h 683814"/>
              <a:gd name="connsiteX7-815" fmla="*/ 1202003 w 1463639"/>
              <a:gd name="connsiteY7-816" fmla="*/ 34465 h 683814"/>
              <a:gd name="connsiteX8-817" fmla="*/ 875503 w 1463639"/>
              <a:gd name="connsiteY8-818" fmla="*/ 3909 h 683814"/>
              <a:gd name="connsiteX9-819" fmla="*/ 461508 w 1463639"/>
              <a:gd name="connsiteY9-820" fmla="*/ 17140 h 683814"/>
              <a:gd name="connsiteX0-821" fmla="*/ 461508 w 1461194"/>
              <a:gd name="connsiteY0-822" fmla="*/ 17140 h 684068"/>
              <a:gd name="connsiteX1-823" fmla="*/ 270277 w 1461194"/>
              <a:gd name="connsiteY1-824" fmla="*/ 226210 h 684068"/>
              <a:gd name="connsiteX2-825" fmla="*/ 206 w 1461194"/>
              <a:gd name="connsiteY2-826" fmla="*/ 418096 h 684068"/>
              <a:gd name="connsiteX3-827" fmla="*/ 229920 w 1461194"/>
              <a:gd name="connsiteY3-828" fmla="*/ 572792 h 684068"/>
              <a:gd name="connsiteX4-829" fmla="*/ 511344 w 1461194"/>
              <a:gd name="connsiteY4-830" fmla="*/ 683593 h 684068"/>
              <a:gd name="connsiteX5-831" fmla="*/ 1339491 w 1461194"/>
              <a:gd name="connsiteY5-832" fmla="*/ 665886 h 684068"/>
              <a:gd name="connsiteX6-833" fmla="*/ 1438680 w 1461194"/>
              <a:gd name="connsiteY6-834" fmla="*/ 270752 h 684068"/>
              <a:gd name="connsiteX7-835" fmla="*/ 1202003 w 1461194"/>
              <a:gd name="connsiteY7-836" fmla="*/ 34465 h 684068"/>
              <a:gd name="connsiteX8-837" fmla="*/ 875503 w 1461194"/>
              <a:gd name="connsiteY8-838" fmla="*/ 3909 h 684068"/>
              <a:gd name="connsiteX9-839" fmla="*/ 461508 w 1461194"/>
              <a:gd name="connsiteY9-840" fmla="*/ 17140 h 684068"/>
              <a:gd name="connsiteX0-841" fmla="*/ 461508 w 1461194"/>
              <a:gd name="connsiteY0-842" fmla="*/ 17140 h 700889"/>
              <a:gd name="connsiteX1-843" fmla="*/ 270277 w 1461194"/>
              <a:gd name="connsiteY1-844" fmla="*/ 226210 h 700889"/>
              <a:gd name="connsiteX2-845" fmla="*/ 206 w 1461194"/>
              <a:gd name="connsiteY2-846" fmla="*/ 418096 h 700889"/>
              <a:gd name="connsiteX3-847" fmla="*/ 229920 w 1461194"/>
              <a:gd name="connsiteY3-848" fmla="*/ 572792 h 700889"/>
              <a:gd name="connsiteX4-849" fmla="*/ 511344 w 1461194"/>
              <a:gd name="connsiteY4-850" fmla="*/ 683593 h 700889"/>
              <a:gd name="connsiteX5-851" fmla="*/ 1339491 w 1461194"/>
              <a:gd name="connsiteY5-852" fmla="*/ 665886 h 700889"/>
              <a:gd name="connsiteX6-853" fmla="*/ 1438680 w 1461194"/>
              <a:gd name="connsiteY6-854" fmla="*/ 270752 h 700889"/>
              <a:gd name="connsiteX7-855" fmla="*/ 1202003 w 1461194"/>
              <a:gd name="connsiteY7-856" fmla="*/ 34465 h 700889"/>
              <a:gd name="connsiteX8-857" fmla="*/ 875503 w 1461194"/>
              <a:gd name="connsiteY8-858" fmla="*/ 3909 h 700889"/>
              <a:gd name="connsiteX9-859" fmla="*/ 461508 w 1461194"/>
              <a:gd name="connsiteY9-860" fmla="*/ 17140 h 700889"/>
              <a:gd name="connsiteX0-861" fmla="*/ 462271 w 1461957"/>
              <a:gd name="connsiteY0-862" fmla="*/ 17140 h 700889"/>
              <a:gd name="connsiteX1-863" fmla="*/ 271040 w 1461957"/>
              <a:gd name="connsiteY1-864" fmla="*/ 226210 h 700889"/>
              <a:gd name="connsiteX2-865" fmla="*/ 969 w 1461957"/>
              <a:gd name="connsiteY2-866" fmla="*/ 418096 h 700889"/>
              <a:gd name="connsiteX3-867" fmla="*/ 191173 w 1461957"/>
              <a:gd name="connsiteY3-868" fmla="*/ 596664 h 700889"/>
              <a:gd name="connsiteX4-869" fmla="*/ 512107 w 1461957"/>
              <a:gd name="connsiteY4-870" fmla="*/ 683593 h 700889"/>
              <a:gd name="connsiteX5-871" fmla="*/ 1340254 w 1461957"/>
              <a:gd name="connsiteY5-872" fmla="*/ 665886 h 700889"/>
              <a:gd name="connsiteX6-873" fmla="*/ 1439443 w 1461957"/>
              <a:gd name="connsiteY6-874" fmla="*/ 270752 h 700889"/>
              <a:gd name="connsiteX7-875" fmla="*/ 1202766 w 1461957"/>
              <a:gd name="connsiteY7-876" fmla="*/ 34465 h 700889"/>
              <a:gd name="connsiteX8-877" fmla="*/ 876266 w 1461957"/>
              <a:gd name="connsiteY8-878" fmla="*/ 3909 h 700889"/>
              <a:gd name="connsiteX9-879" fmla="*/ 462271 w 1461957"/>
              <a:gd name="connsiteY9-880" fmla="*/ 17140 h 700889"/>
              <a:gd name="connsiteX0-881" fmla="*/ 461558 w 1461244"/>
              <a:gd name="connsiteY0-882" fmla="*/ 17140 h 700889"/>
              <a:gd name="connsiteX1-883" fmla="*/ 270327 w 1461244"/>
              <a:gd name="connsiteY1-884" fmla="*/ 226210 h 700889"/>
              <a:gd name="connsiteX2-885" fmla="*/ 256 w 1461244"/>
              <a:gd name="connsiteY2-886" fmla="*/ 418096 h 700889"/>
              <a:gd name="connsiteX3-887" fmla="*/ 190460 w 1461244"/>
              <a:gd name="connsiteY3-888" fmla="*/ 596664 h 700889"/>
              <a:gd name="connsiteX4-889" fmla="*/ 511394 w 1461244"/>
              <a:gd name="connsiteY4-890" fmla="*/ 683593 h 700889"/>
              <a:gd name="connsiteX5-891" fmla="*/ 1339541 w 1461244"/>
              <a:gd name="connsiteY5-892" fmla="*/ 665886 h 700889"/>
              <a:gd name="connsiteX6-893" fmla="*/ 1438730 w 1461244"/>
              <a:gd name="connsiteY6-894" fmla="*/ 270752 h 700889"/>
              <a:gd name="connsiteX7-895" fmla="*/ 1202053 w 1461244"/>
              <a:gd name="connsiteY7-896" fmla="*/ 34465 h 700889"/>
              <a:gd name="connsiteX8-897" fmla="*/ 875553 w 1461244"/>
              <a:gd name="connsiteY8-898" fmla="*/ 3909 h 700889"/>
              <a:gd name="connsiteX9-899" fmla="*/ 461558 w 1461244"/>
              <a:gd name="connsiteY9-900" fmla="*/ 17140 h 700889"/>
              <a:gd name="connsiteX0-901" fmla="*/ 463884 w 1463570"/>
              <a:gd name="connsiteY0-902" fmla="*/ 17140 h 700889"/>
              <a:gd name="connsiteX1-903" fmla="*/ 272653 w 1463570"/>
              <a:gd name="connsiteY1-904" fmla="*/ 226210 h 700889"/>
              <a:gd name="connsiteX2-905" fmla="*/ 2582 w 1463570"/>
              <a:gd name="connsiteY2-906" fmla="*/ 418096 h 700889"/>
              <a:gd name="connsiteX3-907" fmla="*/ 155251 w 1463570"/>
              <a:gd name="connsiteY3-908" fmla="*/ 630085 h 700889"/>
              <a:gd name="connsiteX4-909" fmla="*/ 513720 w 1463570"/>
              <a:gd name="connsiteY4-910" fmla="*/ 683593 h 700889"/>
              <a:gd name="connsiteX5-911" fmla="*/ 1341867 w 1463570"/>
              <a:gd name="connsiteY5-912" fmla="*/ 665886 h 700889"/>
              <a:gd name="connsiteX6-913" fmla="*/ 1441056 w 1463570"/>
              <a:gd name="connsiteY6-914" fmla="*/ 270752 h 700889"/>
              <a:gd name="connsiteX7-915" fmla="*/ 1204379 w 1463570"/>
              <a:gd name="connsiteY7-916" fmla="*/ 34465 h 700889"/>
              <a:gd name="connsiteX8-917" fmla="*/ 877879 w 1463570"/>
              <a:gd name="connsiteY8-918" fmla="*/ 3909 h 700889"/>
              <a:gd name="connsiteX9-919" fmla="*/ 463884 w 1463570"/>
              <a:gd name="connsiteY9-920" fmla="*/ 17140 h 700889"/>
              <a:gd name="connsiteX0-921" fmla="*/ 463884 w 1465533"/>
              <a:gd name="connsiteY0-922" fmla="*/ 17140 h 708314"/>
              <a:gd name="connsiteX1-923" fmla="*/ 272653 w 1465533"/>
              <a:gd name="connsiteY1-924" fmla="*/ 226210 h 708314"/>
              <a:gd name="connsiteX2-925" fmla="*/ 2582 w 1465533"/>
              <a:gd name="connsiteY2-926" fmla="*/ 418096 h 708314"/>
              <a:gd name="connsiteX3-927" fmla="*/ 155251 w 1465533"/>
              <a:gd name="connsiteY3-928" fmla="*/ 630085 h 708314"/>
              <a:gd name="connsiteX4-929" fmla="*/ 472234 w 1465533"/>
              <a:gd name="connsiteY4-930" fmla="*/ 699508 h 708314"/>
              <a:gd name="connsiteX5-931" fmla="*/ 1341867 w 1465533"/>
              <a:gd name="connsiteY5-932" fmla="*/ 665886 h 708314"/>
              <a:gd name="connsiteX6-933" fmla="*/ 1441056 w 1465533"/>
              <a:gd name="connsiteY6-934" fmla="*/ 270752 h 708314"/>
              <a:gd name="connsiteX7-935" fmla="*/ 1204379 w 1465533"/>
              <a:gd name="connsiteY7-936" fmla="*/ 34465 h 708314"/>
              <a:gd name="connsiteX8-937" fmla="*/ 877879 w 1465533"/>
              <a:gd name="connsiteY8-938" fmla="*/ 3909 h 708314"/>
              <a:gd name="connsiteX9-939" fmla="*/ 463884 w 1465533"/>
              <a:gd name="connsiteY9-940" fmla="*/ 17140 h 708314"/>
              <a:gd name="connsiteX0-941" fmla="*/ 463884 w 1467792"/>
              <a:gd name="connsiteY0-942" fmla="*/ 17140 h 717887"/>
              <a:gd name="connsiteX1-943" fmla="*/ 272653 w 1467792"/>
              <a:gd name="connsiteY1-944" fmla="*/ 226210 h 717887"/>
              <a:gd name="connsiteX2-945" fmla="*/ 2582 w 1467792"/>
              <a:gd name="connsiteY2-946" fmla="*/ 418096 h 717887"/>
              <a:gd name="connsiteX3-947" fmla="*/ 155251 w 1467792"/>
              <a:gd name="connsiteY3-948" fmla="*/ 630085 h 717887"/>
              <a:gd name="connsiteX4-949" fmla="*/ 426797 w 1467792"/>
              <a:gd name="connsiteY4-950" fmla="*/ 715423 h 717887"/>
              <a:gd name="connsiteX5-951" fmla="*/ 1341867 w 1467792"/>
              <a:gd name="connsiteY5-952" fmla="*/ 665886 h 717887"/>
              <a:gd name="connsiteX6-953" fmla="*/ 1441056 w 1467792"/>
              <a:gd name="connsiteY6-954" fmla="*/ 270752 h 717887"/>
              <a:gd name="connsiteX7-955" fmla="*/ 1204379 w 1467792"/>
              <a:gd name="connsiteY7-956" fmla="*/ 34465 h 717887"/>
              <a:gd name="connsiteX8-957" fmla="*/ 877879 w 1467792"/>
              <a:gd name="connsiteY8-958" fmla="*/ 3909 h 717887"/>
              <a:gd name="connsiteX9-959" fmla="*/ 463884 w 1467792"/>
              <a:gd name="connsiteY9-960" fmla="*/ 17140 h 717887"/>
              <a:gd name="connsiteX0-961" fmla="*/ 467587 w 1471495"/>
              <a:gd name="connsiteY0-962" fmla="*/ 17140 h 717887"/>
              <a:gd name="connsiteX1-963" fmla="*/ 276356 w 1471495"/>
              <a:gd name="connsiteY1-964" fmla="*/ 226210 h 717887"/>
              <a:gd name="connsiteX2-965" fmla="*/ 6285 w 1471495"/>
              <a:gd name="connsiteY2-966" fmla="*/ 418096 h 717887"/>
              <a:gd name="connsiteX3-967" fmla="*/ 117468 w 1471495"/>
              <a:gd name="connsiteY3-968" fmla="*/ 633268 h 717887"/>
              <a:gd name="connsiteX4-969" fmla="*/ 430500 w 1471495"/>
              <a:gd name="connsiteY4-970" fmla="*/ 715423 h 717887"/>
              <a:gd name="connsiteX5-971" fmla="*/ 1345570 w 1471495"/>
              <a:gd name="connsiteY5-972" fmla="*/ 665886 h 717887"/>
              <a:gd name="connsiteX6-973" fmla="*/ 1444759 w 1471495"/>
              <a:gd name="connsiteY6-974" fmla="*/ 270752 h 717887"/>
              <a:gd name="connsiteX7-975" fmla="*/ 1208082 w 1471495"/>
              <a:gd name="connsiteY7-976" fmla="*/ 34465 h 717887"/>
              <a:gd name="connsiteX8-977" fmla="*/ 881582 w 1471495"/>
              <a:gd name="connsiteY8-978" fmla="*/ 3909 h 717887"/>
              <a:gd name="connsiteX9-979" fmla="*/ 467587 w 1471495"/>
              <a:gd name="connsiteY9-980" fmla="*/ 17140 h 717887"/>
              <a:gd name="connsiteX0-981" fmla="*/ 437440 w 1471495"/>
              <a:gd name="connsiteY0-982" fmla="*/ 12273 h 732696"/>
              <a:gd name="connsiteX1-983" fmla="*/ 276356 w 1471495"/>
              <a:gd name="connsiteY1-984" fmla="*/ 241019 h 732696"/>
              <a:gd name="connsiteX2-985" fmla="*/ 6285 w 1471495"/>
              <a:gd name="connsiteY2-986" fmla="*/ 432905 h 732696"/>
              <a:gd name="connsiteX3-987" fmla="*/ 117468 w 1471495"/>
              <a:gd name="connsiteY3-988" fmla="*/ 648077 h 732696"/>
              <a:gd name="connsiteX4-989" fmla="*/ 430500 w 1471495"/>
              <a:gd name="connsiteY4-990" fmla="*/ 730232 h 732696"/>
              <a:gd name="connsiteX5-991" fmla="*/ 1345570 w 1471495"/>
              <a:gd name="connsiteY5-992" fmla="*/ 680695 h 732696"/>
              <a:gd name="connsiteX6-993" fmla="*/ 1444759 w 1471495"/>
              <a:gd name="connsiteY6-994" fmla="*/ 285561 h 732696"/>
              <a:gd name="connsiteX7-995" fmla="*/ 1208082 w 1471495"/>
              <a:gd name="connsiteY7-996" fmla="*/ 49274 h 732696"/>
              <a:gd name="connsiteX8-997" fmla="*/ 881582 w 1471495"/>
              <a:gd name="connsiteY8-998" fmla="*/ 18718 h 732696"/>
              <a:gd name="connsiteX9-999" fmla="*/ 437440 w 1471495"/>
              <a:gd name="connsiteY9-1000" fmla="*/ 12273 h 732696"/>
              <a:gd name="connsiteX0-1001" fmla="*/ 437440 w 1471495"/>
              <a:gd name="connsiteY0-1002" fmla="*/ 27540 h 747963"/>
              <a:gd name="connsiteX1-1003" fmla="*/ 276356 w 1471495"/>
              <a:gd name="connsiteY1-1004" fmla="*/ 256286 h 747963"/>
              <a:gd name="connsiteX2-1005" fmla="*/ 6285 w 1471495"/>
              <a:gd name="connsiteY2-1006" fmla="*/ 448172 h 747963"/>
              <a:gd name="connsiteX3-1007" fmla="*/ 117468 w 1471495"/>
              <a:gd name="connsiteY3-1008" fmla="*/ 663344 h 747963"/>
              <a:gd name="connsiteX4-1009" fmla="*/ 430500 w 1471495"/>
              <a:gd name="connsiteY4-1010" fmla="*/ 745499 h 747963"/>
              <a:gd name="connsiteX5-1011" fmla="*/ 1345570 w 1471495"/>
              <a:gd name="connsiteY5-1012" fmla="*/ 695962 h 747963"/>
              <a:gd name="connsiteX6-1013" fmla="*/ 1444759 w 1471495"/>
              <a:gd name="connsiteY6-1014" fmla="*/ 300828 h 747963"/>
              <a:gd name="connsiteX7-1015" fmla="*/ 1208082 w 1471495"/>
              <a:gd name="connsiteY7-1016" fmla="*/ 64541 h 747963"/>
              <a:gd name="connsiteX8-1017" fmla="*/ 906076 w 1471495"/>
              <a:gd name="connsiteY8-1018" fmla="*/ 0 h 747963"/>
              <a:gd name="connsiteX9-1019" fmla="*/ 437440 w 1471495"/>
              <a:gd name="connsiteY9-1020" fmla="*/ 27540 h 747963"/>
              <a:gd name="connsiteX0-1021" fmla="*/ 437440 w 1471495"/>
              <a:gd name="connsiteY0-1022" fmla="*/ 27540 h 747963"/>
              <a:gd name="connsiteX1-1023" fmla="*/ 276356 w 1471495"/>
              <a:gd name="connsiteY1-1024" fmla="*/ 256286 h 747963"/>
              <a:gd name="connsiteX2-1025" fmla="*/ 6285 w 1471495"/>
              <a:gd name="connsiteY2-1026" fmla="*/ 448172 h 747963"/>
              <a:gd name="connsiteX3-1027" fmla="*/ 117468 w 1471495"/>
              <a:gd name="connsiteY3-1028" fmla="*/ 663344 h 747963"/>
              <a:gd name="connsiteX4-1029" fmla="*/ 430500 w 1471495"/>
              <a:gd name="connsiteY4-1030" fmla="*/ 745499 h 747963"/>
              <a:gd name="connsiteX5-1031" fmla="*/ 1345570 w 1471495"/>
              <a:gd name="connsiteY5-1032" fmla="*/ 695962 h 747963"/>
              <a:gd name="connsiteX6-1033" fmla="*/ 1444759 w 1471495"/>
              <a:gd name="connsiteY6-1034" fmla="*/ 300828 h 747963"/>
              <a:gd name="connsiteX7-1035" fmla="*/ 1213735 w 1471495"/>
              <a:gd name="connsiteY7-1036" fmla="*/ 87794 h 747963"/>
              <a:gd name="connsiteX8-1037" fmla="*/ 906076 w 1471495"/>
              <a:gd name="connsiteY8-1038" fmla="*/ 0 h 747963"/>
              <a:gd name="connsiteX9-1039" fmla="*/ 437440 w 1471495"/>
              <a:gd name="connsiteY9-1040" fmla="*/ 27540 h 747963"/>
              <a:gd name="connsiteX0-1041" fmla="*/ 435352 w 1469407"/>
              <a:gd name="connsiteY0-1042" fmla="*/ 27540 h 747963"/>
              <a:gd name="connsiteX1-1043" fmla="*/ 236062 w 1469407"/>
              <a:gd name="connsiteY1-1044" fmla="*/ 246705 h 747963"/>
              <a:gd name="connsiteX2-1045" fmla="*/ 4197 w 1469407"/>
              <a:gd name="connsiteY2-1046" fmla="*/ 448172 h 747963"/>
              <a:gd name="connsiteX3-1047" fmla="*/ 115380 w 1469407"/>
              <a:gd name="connsiteY3-1048" fmla="*/ 663344 h 747963"/>
              <a:gd name="connsiteX4-1049" fmla="*/ 428412 w 1469407"/>
              <a:gd name="connsiteY4-1050" fmla="*/ 745499 h 747963"/>
              <a:gd name="connsiteX5-1051" fmla="*/ 1343482 w 1469407"/>
              <a:gd name="connsiteY5-1052" fmla="*/ 695962 h 747963"/>
              <a:gd name="connsiteX6-1053" fmla="*/ 1442671 w 1469407"/>
              <a:gd name="connsiteY6-1054" fmla="*/ 300828 h 747963"/>
              <a:gd name="connsiteX7-1055" fmla="*/ 1211647 w 1469407"/>
              <a:gd name="connsiteY7-1056" fmla="*/ 87794 h 747963"/>
              <a:gd name="connsiteX8-1057" fmla="*/ 903988 w 1469407"/>
              <a:gd name="connsiteY8-1058" fmla="*/ 0 h 747963"/>
              <a:gd name="connsiteX9-1059" fmla="*/ 435352 w 1469407"/>
              <a:gd name="connsiteY9-1060" fmla="*/ 27540 h 747963"/>
              <a:gd name="connsiteX0-1061" fmla="*/ 287738 w 1469407"/>
              <a:gd name="connsiteY0-1062" fmla="*/ 16581 h 752973"/>
              <a:gd name="connsiteX1-1063" fmla="*/ 236062 w 1469407"/>
              <a:gd name="connsiteY1-1064" fmla="*/ 251715 h 752973"/>
              <a:gd name="connsiteX2-1065" fmla="*/ 4197 w 1469407"/>
              <a:gd name="connsiteY2-1066" fmla="*/ 453182 h 752973"/>
              <a:gd name="connsiteX3-1067" fmla="*/ 115380 w 1469407"/>
              <a:gd name="connsiteY3-1068" fmla="*/ 668354 h 752973"/>
              <a:gd name="connsiteX4-1069" fmla="*/ 428412 w 1469407"/>
              <a:gd name="connsiteY4-1070" fmla="*/ 750509 h 752973"/>
              <a:gd name="connsiteX5-1071" fmla="*/ 1343482 w 1469407"/>
              <a:gd name="connsiteY5-1072" fmla="*/ 700972 h 752973"/>
              <a:gd name="connsiteX6-1073" fmla="*/ 1442671 w 1469407"/>
              <a:gd name="connsiteY6-1074" fmla="*/ 305838 h 752973"/>
              <a:gd name="connsiteX7-1075" fmla="*/ 1211647 w 1469407"/>
              <a:gd name="connsiteY7-1076" fmla="*/ 92804 h 752973"/>
              <a:gd name="connsiteX8-1077" fmla="*/ 903988 w 1469407"/>
              <a:gd name="connsiteY8-1078" fmla="*/ 5010 h 752973"/>
              <a:gd name="connsiteX9-1079" fmla="*/ 287738 w 1469407"/>
              <a:gd name="connsiteY9-1080" fmla="*/ 16581 h 752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2" name="Straight Connector 201"/>
          <p:cNvCxnSpPr/>
          <p:nvPr/>
        </p:nvCxnSpPr>
        <p:spPr>
          <a:xfrm>
            <a:off x="4812849" y="4686815"/>
            <a:ext cx="287182" cy="2393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rot="3420582">
            <a:off x="4321324" y="5592850"/>
            <a:ext cx="4794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…</a:t>
            </a:r>
            <a:endParaRPr lang="en-US" sz="1350" dirty="0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4475884" y="5256847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5076209" y="5675136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077864" y="3859400"/>
            <a:ext cx="0" cy="61039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Freeform 209"/>
          <p:cNvSpPr/>
          <p:nvPr/>
        </p:nvSpPr>
        <p:spPr>
          <a:xfrm>
            <a:off x="5458020" y="2675678"/>
            <a:ext cx="1906785" cy="123327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82604 w 1558990"/>
              <a:gd name="connsiteY0-74" fmla="*/ 534641 h 1810599"/>
              <a:gd name="connsiteX1-75" fmla="*/ 22252 w 1558990"/>
              <a:gd name="connsiteY1-76" fmla="*/ 940200 h 1810599"/>
              <a:gd name="connsiteX2-77" fmla="*/ 167457 w 1558990"/>
              <a:gd name="connsiteY2-78" fmla="*/ 1672556 h 1810599"/>
              <a:gd name="connsiteX3-79" fmla="*/ 1208772 w 1558990"/>
              <a:gd name="connsiteY3-80" fmla="*/ 1775650 h 1810599"/>
              <a:gd name="connsiteX4-81" fmla="*/ 1543003 w 1558990"/>
              <a:gd name="connsiteY4-82" fmla="*/ 1257671 h 1810599"/>
              <a:gd name="connsiteX5-83" fmla="*/ 1490762 w 1558990"/>
              <a:gd name="connsiteY5-84" fmla="*/ 672856 h 1810599"/>
              <a:gd name="connsiteX6-85" fmla="*/ 1359176 w 1558990"/>
              <a:gd name="connsiteY6-86" fmla="*/ 154877 h 1810599"/>
              <a:gd name="connsiteX7-87" fmla="*/ 861336 w 1558990"/>
              <a:gd name="connsiteY7-88" fmla="*/ 21205 h 1810599"/>
              <a:gd name="connsiteX8-89" fmla="*/ 382604 w 1558990"/>
              <a:gd name="connsiteY8-90" fmla="*/ 534641 h 1810599"/>
              <a:gd name="connsiteX0-91" fmla="*/ 393458 w 1593840"/>
              <a:gd name="connsiteY0-92" fmla="*/ 534641 h 1793264"/>
              <a:gd name="connsiteX1-93" fmla="*/ 33106 w 1593840"/>
              <a:gd name="connsiteY1-94" fmla="*/ 940200 h 1793264"/>
              <a:gd name="connsiteX2-95" fmla="*/ 178311 w 1593840"/>
              <a:gd name="connsiteY2-96" fmla="*/ 1672556 h 1793264"/>
              <a:gd name="connsiteX3-97" fmla="*/ 1464139 w 1593840"/>
              <a:gd name="connsiteY3-98" fmla="*/ 1752440 h 1793264"/>
              <a:gd name="connsiteX4-99" fmla="*/ 1553857 w 1593840"/>
              <a:gd name="connsiteY4-100" fmla="*/ 1257671 h 1793264"/>
              <a:gd name="connsiteX5-101" fmla="*/ 1501616 w 1593840"/>
              <a:gd name="connsiteY5-102" fmla="*/ 672856 h 1793264"/>
              <a:gd name="connsiteX6-103" fmla="*/ 1370030 w 1593840"/>
              <a:gd name="connsiteY6-104" fmla="*/ 154877 h 1793264"/>
              <a:gd name="connsiteX7-105" fmla="*/ 872190 w 1593840"/>
              <a:gd name="connsiteY7-106" fmla="*/ 21205 h 1793264"/>
              <a:gd name="connsiteX8-107" fmla="*/ 393458 w 1593840"/>
              <a:gd name="connsiteY8-108" fmla="*/ 534641 h 1793264"/>
              <a:gd name="connsiteX0-109" fmla="*/ 393458 w 1566550"/>
              <a:gd name="connsiteY0-110" fmla="*/ 534641 h 1840341"/>
              <a:gd name="connsiteX1-111" fmla="*/ 33106 w 1566550"/>
              <a:gd name="connsiteY1-112" fmla="*/ 940200 h 1840341"/>
              <a:gd name="connsiteX2-113" fmla="*/ 178311 w 1566550"/>
              <a:gd name="connsiteY2-114" fmla="*/ 1672556 h 1840341"/>
              <a:gd name="connsiteX3-115" fmla="*/ 1464139 w 1566550"/>
              <a:gd name="connsiteY3-116" fmla="*/ 1752440 h 1840341"/>
              <a:gd name="connsiteX4-117" fmla="*/ 1553857 w 1566550"/>
              <a:gd name="connsiteY4-118" fmla="*/ 1257671 h 1840341"/>
              <a:gd name="connsiteX5-119" fmla="*/ 1501616 w 1566550"/>
              <a:gd name="connsiteY5-120" fmla="*/ 672856 h 1840341"/>
              <a:gd name="connsiteX6-121" fmla="*/ 1370030 w 1566550"/>
              <a:gd name="connsiteY6-122" fmla="*/ 154877 h 1840341"/>
              <a:gd name="connsiteX7-123" fmla="*/ 872190 w 1566550"/>
              <a:gd name="connsiteY7-124" fmla="*/ 21205 h 1840341"/>
              <a:gd name="connsiteX8-125" fmla="*/ 393458 w 1566550"/>
              <a:gd name="connsiteY8-126" fmla="*/ 534641 h 1840341"/>
              <a:gd name="connsiteX0-127" fmla="*/ 393458 w 1555557"/>
              <a:gd name="connsiteY0-128" fmla="*/ 534641 h 1787187"/>
              <a:gd name="connsiteX1-129" fmla="*/ 33106 w 1555557"/>
              <a:gd name="connsiteY1-130" fmla="*/ 940200 h 1787187"/>
              <a:gd name="connsiteX2-131" fmla="*/ 178311 w 1555557"/>
              <a:gd name="connsiteY2-132" fmla="*/ 1672556 h 1787187"/>
              <a:gd name="connsiteX3-133" fmla="*/ 1464139 w 1555557"/>
              <a:gd name="connsiteY3-134" fmla="*/ 1752440 h 1787187"/>
              <a:gd name="connsiteX4-135" fmla="*/ 1553857 w 1555557"/>
              <a:gd name="connsiteY4-136" fmla="*/ 1257671 h 1787187"/>
              <a:gd name="connsiteX5-137" fmla="*/ 1501616 w 1555557"/>
              <a:gd name="connsiteY5-138" fmla="*/ 672856 h 1787187"/>
              <a:gd name="connsiteX6-139" fmla="*/ 1370030 w 1555557"/>
              <a:gd name="connsiteY6-140" fmla="*/ 154877 h 1787187"/>
              <a:gd name="connsiteX7-141" fmla="*/ 872190 w 1555557"/>
              <a:gd name="connsiteY7-142" fmla="*/ 21205 h 1787187"/>
              <a:gd name="connsiteX8-143" fmla="*/ 393458 w 1555557"/>
              <a:gd name="connsiteY8-144" fmla="*/ 534641 h 1787187"/>
              <a:gd name="connsiteX0-145" fmla="*/ 401126 w 1664928"/>
              <a:gd name="connsiteY0-146" fmla="*/ 534641 h 1783934"/>
              <a:gd name="connsiteX1-147" fmla="*/ 40774 w 1664928"/>
              <a:gd name="connsiteY1-148" fmla="*/ 940200 h 1783934"/>
              <a:gd name="connsiteX2-149" fmla="*/ 185979 w 1664928"/>
              <a:gd name="connsiteY2-150" fmla="*/ 1672556 h 1783934"/>
              <a:gd name="connsiteX3-151" fmla="*/ 1618513 w 1664928"/>
              <a:gd name="connsiteY3-152" fmla="*/ 1747798 h 1783934"/>
              <a:gd name="connsiteX4-153" fmla="*/ 1561525 w 1664928"/>
              <a:gd name="connsiteY4-154" fmla="*/ 1257671 h 1783934"/>
              <a:gd name="connsiteX5-155" fmla="*/ 1509284 w 1664928"/>
              <a:gd name="connsiteY5-156" fmla="*/ 672856 h 1783934"/>
              <a:gd name="connsiteX6-157" fmla="*/ 1377698 w 1664928"/>
              <a:gd name="connsiteY6-158" fmla="*/ 154877 h 1783934"/>
              <a:gd name="connsiteX7-159" fmla="*/ 879858 w 1664928"/>
              <a:gd name="connsiteY7-160" fmla="*/ 21205 h 1783934"/>
              <a:gd name="connsiteX8-161" fmla="*/ 401126 w 1664928"/>
              <a:gd name="connsiteY8-162" fmla="*/ 534641 h 1783934"/>
              <a:gd name="connsiteX0-163" fmla="*/ 408119 w 1718774"/>
              <a:gd name="connsiteY0-164" fmla="*/ 534641 h 1826522"/>
              <a:gd name="connsiteX1-165" fmla="*/ 47767 w 1718774"/>
              <a:gd name="connsiteY1-166" fmla="*/ 940200 h 1826522"/>
              <a:gd name="connsiteX2-167" fmla="*/ 179001 w 1718774"/>
              <a:gd name="connsiteY2-168" fmla="*/ 1742186 h 1826522"/>
              <a:gd name="connsiteX3-169" fmla="*/ 1625506 w 1718774"/>
              <a:gd name="connsiteY3-170" fmla="*/ 1747798 h 1826522"/>
              <a:gd name="connsiteX4-171" fmla="*/ 1568518 w 1718774"/>
              <a:gd name="connsiteY4-172" fmla="*/ 1257671 h 1826522"/>
              <a:gd name="connsiteX5-173" fmla="*/ 1516277 w 1718774"/>
              <a:gd name="connsiteY5-174" fmla="*/ 672856 h 1826522"/>
              <a:gd name="connsiteX6-175" fmla="*/ 1384691 w 1718774"/>
              <a:gd name="connsiteY6-176" fmla="*/ 154877 h 1826522"/>
              <a:gd name="connsiteX7-177" fmla="*/ 886851 w 1718774"/>
              <a:gd name="connsiteY7-178" fmla="*/ 21205 h 1826522"/>
              <a:gd name="connsiteX8-179" fmla="*/ 408119 w 1718774"/>
              <a:gd name="connsiteY8-180" fmla="*/ 534641 h 1826522"/>
              <a:gd name="connsiteX0-181" fmla="*/ 477759 w 1796623"/>
              <a:gd name="connsiteY0-182" fmla="*/ 534641 h 1818043"/>
              <a:gd name="connsiteX1-183" fmla="*/ 117407 w 1796623"/>
              <a:gd name="connsiteY1-184" fmla="*/ 940200 h 1818043"/>
              <a:gd name="connsiteX2-185" fmla="*/ 136864 w 1796623"/>
              <a:gd name="connsiteY2-186" fmla="*/ 1728260 h 1818043"/>
              <a:gd name="connsiteX3-187" fmla="*/ 1695146 w 1796623"/>
              <a:gd name="connsiteY3-188" fmla="*/ 1747798 h 1818043"/>
              <a:gd name="connsiteX4-189" fmla="*/ 1638158 w 1796623"/>
              <a:gd name="connsiteY4-190" fmla="*/ 1257671 h 1818043"/>
              <a:gd name="connsiteX5-191" fmla="*/ 1585917 w 1796623"/>
              <a:gd name="connsiteY5-192" fmla="*/ 672856 h 1818043"/>
              <a:gd name="connsiteX6-193" fmla="*/ 1454331 w 1796623"/>
              <a:gd name="connsiteY6-194" fmla="*/ 154877 h 1818043"/>
              <a:gd name="connsiteX7-195" fmla="*/ 956491 w 1796623"/>
              <a:gd name="connsiteY7-196" fmla="*/ 21205 h 1818043"/>
              <a:gd name="connsiteX8-197" fmla="*/ 477759 w 1796623"/>
              <a:gd name="connsiteY8-198" fmla="*/ 534641 h 1818043"/>
              <a:gd name="connsiteX0-199" fmla="*/ 396783 w 1688820"/>
              <a:gd name="connsiteY0-200" fmla="*/ 534641 h 1815615"/>
              <a:gd name="connsiteX1-201" fmla="*/ 36431 w 1688820"/>
              <a:gd name="connsiteY1-202" fmla="*/ 940200 h 1815615"/>
              <a:gd name="connsiteX2-203" fmla="*/ 55888 w 1688820"/>
              <a:gd name="connsiteY2-204" fmla="*/ 1728260 h 1815615"/>
              <a:gd name="connsiteX3-205" fmla="*/ 421834 w 1688820"/>
              <a:gd name="connsiteY3-206" fmla="*/ 1798118 h 1815615"/>
              <a:gd name="connsiteX4-207" fmla="*/ 1614170 w 1688820"/>
              <a:gd name="connsiteY4-208" fmla="*/ 1747798 h 1815615"/>
              <a:gd name="connsiteX5-209" fmla="*/ 1557182 w 1688820"/>
              <a:gd name="connsiteY5-210" fmla="*/ 1257671 h 1815615"/>
              <a:gd name="connsiteX6-211" fmla="*/ 1504941 w 1688820"/>
              <a:gd name="connsiteY6-212" fmla="*/ 672856 h 1815615"/>
              <a:gd name="connsiteX7-213" fmla="*/ 1373355 w 1688820"/>
              <a:gd name="connsiteY7-214" fmla="*/ 154877 h 1815615"/>
              <a:gd name="connsiteX8-215" fmla="*/ 875515 w 1688820"/>
              <a:gd name="connsiteY8-216" fmla="*/ 21205 h 1815615"/>
              <a:gd name="connsiteX9" fmla="*/ 396783 w 1688820"/>
              <a:gd name="connsiteY9" fmla="*/ 534641 h 1815615"/>
              <a:gd name="connsiteX0-217" fmla="*/ 394951 w 1689541"/>
              <a:gd name="connsiteY0-218" fmla="*/ 534641 h 1877271"/>
              <a:gd name="connsiteX1-219" fmla="*/ 34599 w 1689541"/>
              <a:gd name="connsiteY1-220" fmla="*/ 940200 h 1877271"/>
              <a:gd name="connsiteX2-221" fmla="*/ 54056 w 1689541"/>
              <a:gd name="connsiteY2-222" fmla="*/ 1728260 h 1877271"/>
              <a:gd name="connsiteX3-223" fmla="*/ 385071 w 1689541"/>
              <a:gd name="connsiteY3-224" fmla="*/ 1877032 h 1877271"/>
              <a:gd name="connsiteX4-225" fmla="*/ 1612338 w 1689541"/>
              <a:gd name="connsiteY4-226" fmla="*/ 1747798 h 1877271"/>
              <a:gd name="connsiteX5-227" fmla="*/ 1555350 w 1689541"/>
              <a:gd name="connsiteY5-228" fmla="*/ 1257671 h 1877271"/>
              <a:gd name="connsiteX6-229" fmla="*/ 1503109 w 1689541"/>
              <a:gd name="connsiteY6-230" fmla="*/ 672856 h 1877271"/>
              <a:gd name="connsiteX7-231" fmla="*/ 1371523 w 1689541"/>
              <a:gd name="connsiteY7-232" fmla="*/ 154877 h 1877271"/>
              <a:gd name="connsiteX8-233" fmla="*/ 873683 w 1689541"/>
              <a:gd name="connsiteY8-234" fmla="*/ 21205 h 1877271"/>
              <a:gd name="connsiteX9-235" fmla="*/ 394951 w 1689541"/>
              <a:gd name="connsiteY9-236" fmla="*/ 534641 h 1877271"/>
              <a:gd name="connsiteX0-237" fmla="*/ 394949 w 1689541"/>
              <a:gd name="connsiteY0-238" fmla="*/ 534641 h 1877032"/>
              <a:gd name="connsiteX1-239" fmla="*/ 34597 w 1689541"/>
              <a:gd name="connsiteY1-240" fmla="*/ 940200 h 1877032"/>
              <a:gd name="connsiteX2-241" fmla="*/ 54054 w 1689541"/>
              <a:gd name="connsiteY2-242" fmla="*/ 1728260 h 1877032"/>
              <a:gd name="connsiteX3-243" fmla="*/ 385069 w 1689541"/>
              <a:gd name="connsiteY3-244" fmla="*/ 1877032 h 1877032"/>
              <a:gd name="connsiteX4-245" fmla="*/ 1612336 w 1689541"/>
              <a:gd name="connsiteY4-246" fmla="*/ 1747798 h 1877032"/>
              <a:gd name="connsiteX5-247" fmla="*/ 1555348 w 1689541"/>
              <a:gd name="connsiteY5-248" fmla="*/ 1257671 h 1877032"/>
              <a:gd name="connsiteX6-249" fmla="*/ 1503107 w 1689541"/>
              <a:gd name="connsiteY6-250" fmla="*/ 672856 h 1877032"/>
              <a:gd name="connsiteX7-251" fmla="*/ 1371521 w 1689541"/>
              <a:gd name="connsiteY7-252" fmla="*/ 154877 h 1877032"/>
              <a:gd name="connsiteX8-253" fmla="*/ 873681 w 1689541"/>
              <a:gd name="connsiteY8-254" fmla="*/ 21205 h 1877032"/>
              <a:gd name="connsiteX9-255" fmla="*/ 394949 w 1689541"/>
              <a:gd name="connsiteY9-256" fmla="*/ 534641 h 1877032"/>
              <a:gd name="connsiteX0-257" fmla="*/ 394949 w 1683795"/>
              <a:gd name="connsiteY0-258" fmla="*/ 534641 h 1877032"/>
              <a:gd name="connsiteX1-259" fmla="*/ 34597 w 1683795"/>
              <a:gd name="connsiteY1-260" fmla="*/ 940200 h 1877032"/>
              <a:gd name="connsiteX2-261" fmla="*/ 54054 w 1683795"/>
              <a:gd name="connsiteY2-262" fmla="*/ 1728260 h 1877032"/>
              <a:gd name="connsiteX3-263" fmla="*/ 385069 w 1683795"/>
              <a:gd name="connsiteY3-264" fmla="*/ 1877032 h 1877032"/>
              <a:gd name="connsiteX4-265" fmla="*/ 1605349 w 1683795"/>
              <a:gd name="connsiteY4-266" fmla="*/ 1798860 h 1877032"/>
              <a:gd name="connsiteX5-267" fmla="*/ 1555348 w 1683795"/>
              <a:gd name="connsiteY5-268" fmla="*/ 1257671 h 1877032"/>
              <a:gd name="connsiteX6-269" fmla="*/ 1503107 w 1683795"/>
              <a:gd name="connsiteY6-270" fmla="*/ 672856 h 1877032"/>
              <a:gd name="connsiteX7-271" fmla="*/ 1371521 w 1683795"/>
              <a:gd name="connsiteY7-272" fmla="*/ 154877 h 1877032"/>
              <a:gd name="connsiteX8-273" fmla="*/ 873681 w 1683795"/>
              <a:gd name="connsiteY8-274" fmla="*/ 21205 h 1877032"/>
              <a:gd name="connsiteX9-275" fmla="*/ 394949 w 1683795"/>
              <a:gd name="connsiteY9-276" fmla="*/ 534641 h 1877032"/>
              <a:gd name="connsiteX0-277" fmla="*/ 394949 w 1720794"/>
              <a:gd name="connsiteY0-278" fmla="*/ 534641 h 1877032"/>
              <a:gd name="connsiteX1-279" fmla="*/ 34597 w 1720794"/>
              <a:gd name="connsiteY1-280" fmla="*/ 940200 h 1877032"/>
              <a:gd name="connsiteX2-281" fmla="*/ 54054 w 1720794"/>
              <a:gd name="connsiteY2-282" fmla="*/ 1728260 h 1877032"/>
              <a:gd name="connsiteX3-283" fmla="*/ 385069 w 1720794"/>
              <a:gd name="connsiteY3-284" fmla="*/ 1877032 h 1877032"/>
              <a:gd name="connsiteX4-285" fmla="*/ 1605349 w 1720794"/>
              <a:gd name="connsiteY4-286" fmla="*/ 1798860 h 1877032"/>
              <a:gd name="connsiteX5-287" fmla="*/ 1555348 w 1720794"/>
              <a:gd name="connsiteY5-288" fmla="*/ 1257671 h 1877032"/>
              <a:gd name="connsiteX6-289" fmla="*/ 1503107 w 1720794"/>
              <a:gd name="connsiteY6-290" fmla="*/ 672856 h 1877032"/>
              <a:gd name="connsiteX7-291" fmla="*/ 1371521 w 1720794"/>
              <a:gd name="connsiteY7-292" fmla="*/ 154877 h 1877032"/>
              <a:gd name="connsiteX8-293" fmla="*/ 873681 w 1720794"/>
              <a:gd name="connsiteY8-294" fmla="*/ 21205 h 1877032"/>
              <a:gd name="connsiteX9-295" fmla="*/ 394949 w 1720794"/>
              <a:gd name="connsiteY9-296" fmla="*/ 534641 h 1877032"/>
              <a:gd name="connsiteX0-297" fmla="*/ 394949 w 1720794"/>
              <a:gd name="connsiteY0-298" fmla="*/ 534641 h 1877032"/>
              <a:gd name="connsiteX1-299" fmla="*/ 34597 w 1720794"/>
              <a:gd name="connsiteY1-300" fmla="*/ 940200 h 1877032"/>
              <a:gd name="connsiteX2-301" fmla="*/ 54054 w 1720794"/>
              <a:gd name="connsiteY2-302" fmla="*/ 1728260 h 1877032"/>
              <a:gd name="connsiteX3-303" fmla="*/ 385069 w 1720794"/>
              <a:gd name="connsiteY3-304" fmla="*/ 1877032 h 1877032"/>
              <a:gd name="connsiteX4-305" fmla="*/ 1605349 w 1720794"/>
              <a:gd name="connsiteY4-306" fmla="*/ 1798860 h 1877032"/>
              <a:gd name="connsiteX5-307" fmla="*/ 1555348 w 1720794"/>
              <a:gd name="connsiteY5-308" fmla="*/ 1257671 h 1877032"/>
              <a:gd name="connsiteX6-309" fmla="*/ 1503107 w 1720794"/>
              <a:gd name="connsiteY6-310" fmla="*/ 672856 h 1877032"/>
              <a:gd name="connsiteX7-311" fmla="*/ 1371521 w 1720794"/>
              <a:gd name="connsiteY7-312" fmla="*/ 154877 h 1877032"/>
              <a:gd name="connsiteX8-313" fmla="*/ 873681 w 1720794"/>
              <a:gd name="connsiteY8-314" fmla="*/ 21205 h 1877032"/>
              <a:gd name="connsiteX9-315" fmla="*/ 394949 w 1720794"/>
              <a:gd name="connsiteY9-316" fmla="*/ 534641 h 1877032"/>
              <a:gd name="connsiteX0-317" fmla="*/ 394949 w 1671512"/>
              <a:gd name="connsiteY0-318" fmla="*/ 534641 h 1877032"/>
              <a:gd name="connsiteX1-319" fmla="*/ 34597 w 1671512"/>
              <a:gd name="connsiteY1-320" fmla="*/ 940200 h 1877032"/>
              <a:gd name="connsiteX2-321" fmla="*/ 54054 w 1671512"/>
              <a:gd name="connsiteY2-322" fmla="*/ 1728260 h 1877032"/>
              <a:gd name="connsiteX3-323" fmla="*/ 385069 w 1671512"/>
              <a:gd name="connsiteY3-324" fmla="*/ 1877032 h 1877032"/>
              <a:gd name="connsiteX4-325" fmla="*/ 1605349 w 1671512"/>
              <a:gd name="connsiteY4-326" fmla="*/ 1798860 h 1877032"/>
              <a:gd name="connsiteX5-327" fmla="*/ 1555348 w 1671512"/>
              <a:gd name="connsiteY5-328" fmla="*/ 1257671 h 1877032"/>
              <a:gd name="connsiteX6-329" fmla="*/ 1503107 w 1671512"/>
              <a:gd name="connsiteY6-330" fmla="*/ 672856 h 1877032"/>
              <a:gd name="connsiteX7-331" fmla="*/ 1371521 w 1671512"/>
              <a:gd name="connsiteY7-332" fmla="*/ 154877 h 1877032"/>
              <a:gd name="connsiteX8-333" fmla="*/ 873681 w 1671512"/>
              <a:gd name="connsiteY8-334" fmla="*/ 21205 h 1877032"/>
              <a:gd name="connsiteX9-335" fmla="*/ 394949 w 1671512"/>
              <a:gd name="connsiteY9-336" fmla="*/ 534641 h 1877032"/>
              <a:gd name="connsiteX0-337" fmla="*/ 394949 w 1677296"/>
              <a:gd name="connsiteY0-338" fmla="*/ 534641 h 1877032"/>
              <a:gd name="connsiteX1-339" fmla="*/ 34597 w 1677296"/>
              <a:gd name="connsiteY1-340" fmla="*/ 940200 h 1877032"/>
              <a:gd name="connsiteX2-341" fmla="*/ 54054 w 1677296"/>
              <a:gd name="connsiteY2-342" fmla="*/ 1728260 h 1877032"/>
              <a:gd name="connsiteX3-343" fmla="*/ 385069 w 1677296"/>
              <a:gd name="connsiteY3-344" fmla="*/ 1877032 h 1877032"/>
              <a:gd name="connsiteX4-345" fmla="*/ 1612334 w 1677296"/>
              <a:gd name="connsiteY4-346" fmla="*/ 1840637 h 1877032"/>
              <a:gd name="connsiteX5-347" fmla="*/ 1555348 w 1677296"/>
              <a:gd name="connsiteY5-348" fmla="*/ 1257671 h 1877032"/>
              <a:gd name="connsiteX6-349" fmla="*/ 1503107 w 1677296"/>
              <a:gd name="connsiteY6-350" fmla="*/ 672856 h 1877032"/>
              <a:gd name="connsiteX7-351" fmla="*/ 1371521 w 1677296"/>
              <a:gd name="connsiteY7-352" fmla="*/ 154877 h 1877032"/>
              <a:gd name="connsiteX8-353" fmla="*/ 873681 w 1677296"/>
              <a:gd name="connsiteY8-354" fmla="*/ 21205 h 1877032"/>
              <a:gd name="connsiteX9-355" fmla="*/ 394949 w 1677296"/>
              <a:gd name="connsiteY9-356" fmla="*/ 534641 h 1877032"/>
              <a:gd name="connsiteX0-357" fmla="*/ 394949 w 1677298"/>
              <a:gd name="connsiteY0-358" fmla="*/ 534641 h 1877032"/>
              <a:gd name="connsiteX1-359" fmla="*/ 34597 w 1677298"/>
              <a:gd name="connsiteY1-360" fmla="*/ 940200 h 1877032"/>
              <a:gd name="connsiteX2-361" fmla="*/ 54054 w 1677298"/>
              <a:gd name="connsiteY2-362" fmla="*/ 1728260 h 1877032"/>
              <a:gd name="connsiteX3-363" fmla="*/ 385069 w 1677298"/>
              <a:gd name="connsiteY3-364" fmla="*/ 1877032 h 1877032"/>
              <a:gd name="connsiteX4-365" fmla="*/ 1612334 w 1677298"/>
              <a:gd name="connsiteY4-366" fmla="*/ 1840637 h 1877032"/>
              <a:gd name="connsiteX5-367" fmla="*/ 1555348 w 1677298"/>
              <a:gd name="connsiteY5-368" fmla="*/ 1257671 h 1877032"/>
              <a:gd name="connsiteX6-369" fmla="*/ 1503107 w 1677298"/>
              <a:gd name="connsiteY6-370" fmla="*/ 672856 h 1877032"/>
              <a:gd name="connsiteX7-371" fmla="*/ 1371521 w 1677298"/>
              <a:gd name="connsiteY7-372" fmla="*/ 154877 h 1877032"/>
              <a:gd name="connsiteX8-373" fmla="*/ 873681 w 1677298"/>
              <a:gd name="connsiteY8-374" fmla="*/ 21205 h 1877032"/>
              <a:gd name="connsiteX9-375" fmla="*/ 394949 w 1677298"/>
              <a:gd name="connsiteY9-376" fmla="*/ 534641 h 1877032"/>
              <a:gd name="connsiteX0-377" fmla="*/ 394949 w 1677296"/>
              <a:gd name="connsiteY0-378" fmla="*/ 534641 h 1904936"/>
              <a:gd name="connsiteX1-379" fmla="*/ 34597 w 1677296"/>
              <a:gd name="connsiteY1-380" fmla="*/ 940200 h 1904936"/>
              <a:gd name="connsiteX2-381" fmla="*/ 54054 w 1677296"/>
              <a:gd name="connsiteY2-382" fmla="*/ 1728260 h 1904936"/>
              <a:gd name="connsiteX3-383" fmla="*/ 385069 w 1677296"/>
              <a:gd name="connsiteY3-384" fmla="*/ 1877032 h 1904936"/>
              <a:gd name="connsiteX4-385" fmla="*/ 1612334 w 1677296"/>
              <a:gd name="connsiteY4-386" fmla="*/ 1840637 h 1904936"/>
              <a:gd name="connsiteX5-387" fmla="*/ 1555348 w 1677296"/>
              <a:gd name="connsiteY5-388" fmla="*/ 1257671 h 1904936"/>
              <a:gd name="connsiteX6-389" fmla="*/ 1503107 w 1677296"/>
              <a:gd name="connsiteY6-390" fmla="*/ 672856 h 1904936"/>
              <a:gd name="connsiteX7-391" fmla="*/ 1371521 w 1677296"/>
              <a:gd name="connsiteY7-392" fmla="*/ 154877 h 1904936"/>
              <a:gd name="connsiteX8-393" fmla="*/ 873681 w 1677296"/>
              <a:gd name="connsiteY8-394" fmla="*/ 21205 h 1904936"/>
              <a:gd name="connsiteX9-395" fmla="*/ 394949 w 1677296"/>
              <a:gd name="connsiteY9-396" fmla="*/ 534641 h 1904936"/>
              <a:gd name="connsiteX0-397" fmla="*/ 461539 w 1743887"/>
              <a:gd name="connsiteY0-398" fmla="*/ 534641 h 1904936"/>
              <a:gd name="connsiteX1-399" fmla="*/ 101187 w 1743887"/>
              <a:gd name="connsiteY1-400" fmla="*/ 940200 h 1904936"/>
              <a:gd name="connsiteX2-401" fmla="*/ 22840 w 1743887"/>
              <a:gd name="connsiteY2-402" fmla="*/ 1737812 h 1904936"/>
              <a:gd name="connsiteX3-403" fmla="*/ 451659 w 1743887"/>
              <a:gd name="connsiteY3-404" fmla="*/ 1877032 h 1904936"/>
              <a:gd name="connsiteX4-405" fmla="*/ 1678924 w 1743887"/>
              <a:gd name="connsiteY4-406" fmla="*/ 1840637 h 1904936"/>
              <a:gd name="connsiteX5-407" fmla="*/ 1621938 w 1743887"/>
              <a:gd name="connsiteY5-408" fmla="*/ 1257671 h 1904936"/>
              <a:gd name="connsiteX6-409" fmla="*/ 1569697 w 1743887"/>
              <a:gd name="connsiteY6-410" fmla="*/ 672856 h 1904936"/>
              <a:gd name="connsiteX7-411" fmla="*/ 1438111 w 1743887"/>
              <a:gd name="connsiteY7-412" fmla="*/ 154877 h 1904936"/>
              <a:gd name="connsiteX8-413" fmla="*/ 940271 w 1743887"/>
              <a:gd name="connsiteY8-414" fmla="*/ 21205 h 1904936"/>
              <a:gd name="connsiteX9-415" fmla="*/ 461539 w 1743887"/>
              <a:gd name="connsiteY9-416" fmla="*/ 534641 h 1904936"/>
              <a:gd name="connsiteX0-417" fmla="*/ 452050 w 1756359"/>
              <a:gd name="connsiteY0-418" fmla="*/ 534641 h 1891359"/>
              <a:gd name="connsiteX1-419" fmla="*/ 91698 w 1756359"/>
              <a:gd name="connsiteY1-420" fmla="*/ 940200 h 1891359"/>
              <a:gd name="connsiteX2-421" fmla="*/ 13351 w 1756359"/>
              <a:gd name="connsiteY2-422" fmla="*/ 1737812 h 1891359"/>
              <a:gd name="connsiteX3-423" fmla="*/ 309435 w 1756359"/>
              <a:gd name="connsiteY3-424" fmla="*/ 1891359 h 1891359"/>
              <a:gd name="connsiteX4-425" fmla="*/ 1669435 w 1756359"/>
              <a:gd name="connsiteY4-426" fmla="*/ 1840637 h 1891359"/>
              <a:gd name="connsiteX5-427" fmla="*/ 1612449 w 1756359"/>
              <a:gd name="connsiteY5-428" fmla="*/ 1257671 h 1891359"/>
              <a:gd name="connsiteX6-429" fmla="*/ 1560208 w 1756359"/>
              <a:gd name="connsiteY6-430" fmla="*/ 672856 h 1891359"/>
              <a:gd name="connsiteX7-431" fmla="*/ 1428622 w 1756359"/>
              <a:gd name="connsiteY7-432" fmla="*/ 154877 h 1891359"/>
              <a:gd name="connsiteX8-433" fmla="*/ 930782 w 1756359"/>
              <a:gd name="connsiteY8-434" fmla="*/ 21205 h 1891359"/>
              <a:gd name="connsiteX9-435" fmla="*/ 452050 w 1756359"/>
              <a:gd name="connsiteY9-436" fmla="*/ 534641 h 1891359"/>
              <a:gd name="connsiteX0-437" fmla="*/ 452050 w 1756257"/>
              <a:gd name="connsiteY0-438" fmla="*/ 534641 h 1891359"/>
              <a:gd name="connsiteX1-439" fmla="*/ 91698 w 1756257"/>
              <a:gd name="connsiteY1-440" fmla="*/ 940200 h 1891359"/>
              <a:gd name="connsiteX2-441" fmla="*/ 13351 w 1756257"/>
              <a:gd name="connsiteY2-442" fmla="*/ 1737812 h 1891359"/>
              <a:gd name="connsiteX3-443" fmla="*/ 309435 w 1756257"/>
              <a:gd name="connsiteY3-444" fmla="*/ 1891359 h 1891359"/>
              <a:gd name="connsiteX4-445" fmla="*/ 1669435 w 1756257"/>
              <a:gd name="connsiteY4-446" fmla="*/ 1840637 h 1891359"/>
              <a:gd name="connsiteX5-447" fmla="*/ 1612449 w 1756257"/>
              <a:gd name="connsiteY5-448" fmla="*/ 1257671 h 1891359"/>
              <a:gd name="connsiteX6-449" fmla="*/ 1563496 w 1756257"/>
              <a:gd name="connsiteY6-450" fmla="*/ 959631 h 1891359"/>
              <a:gd name="connsiteX7-451" fmla="*/ 1560208 w 1756257"/>
              <a:gd name="connsiteY7-452" fmla="*/ 672856 h 1891359"/>
              <a:gd name="connsiteX8-453" fmla="*/ 1428622 w 1756257"/>
              <a:gd name="connsiteY8-454" fmla="*/ 154877 h 1891359"/>
              <a:gd name="connsiteX9-455" fmla="*/ 930782 w 1756257"/>
              <a:gd name="connsiteY9-456" fmla="*/ 21205 h 1891359"/>
              <a:gd name="connsiteX10" fmla="*/ 452050 w 1756257"/>
              <a:gd name="connsiteY10" fmla="*/ 534641 h 1891359"/>
              <a:gd name="connsiteX0-457" fmla="*/ 452050 w 1764590"/>
              <a:gd name="connsiteY0-458" fmla="*/ 534641 h 1891359"/>
              <a:gd name="connsiteX1-459" fmla="*/ 91698 w 1764590"/>
              <a:gd name="connsiteY1-460" fmla="*/ 940200 h 1891359"/>
              <a:gd name="connsiteX2-461" fmla="*/ 13351 w 1764590"/>
              <a:gd name="connsiteY2-462" fmla="*/ 1737812 h 1891359"/>
              <a:gd name="connsiteX3-463" fmla="*/ 309435 w 1764590"/>
              <a:gd name="connsiteY3-464" fmla="*/ 1891359 h 1891359"/>
              <a:gd name="connsiteX4-465" fmla="*/ 1669435 w 1764590"/>
              <a:gd name="connsiteY4-466" fmla="*/ 1840637 h 1891359"/>
              <a:gd name="connsiteX5-467" fmla="*/ 1612449 w 1764590"/>
              <a:gd name="connsiteY5-468" fmla="*/ 1257671 h 1891359"/>
              <a:gd name="connsiteX6-469" fmla="*/ 1309780 w 1764590"/>
              <a:gd name="connsiteY6-470" fmla="*/ 1046341 h 1891359"/>
              <a:gd name="connsiteX7-471" fmla="*/ 1560208 w 1764590"/>
              <a:gd name="connsiteY7-472" fmla="*/ 672856 h 1891359"/>
              <a:gd name="connsiteX8-473" fmla="*/ 1428622 w 1764590"/>
              <a:gd name="connsiteY8-474" fmla="*/ 154877 h 1891359"/>
              <a:gd name="connsiteX9-475" fmla="*/ 930782 w 1764590"/>
              <a:gd name="connsiteY9-476" fmla="*/ 21205 h 1891359"/>
              <a:gd name="connsiteX10-477" fmla="*/ 452050 w 1764590"/>
              <a:gd name="connsiteY10-478" fmla="*/ 534641 h 1891359"/>
              <a:gd name="connsiteX0-479" fmla="*/ 452050 w 1764592"/>
              <a:gd name="connsiteY0-480" fmla="*/ 534641 h 1891359"/>
              <a:gd name="connsiteX1-481" fmla="*/ 91698 w 1764592"/>
              <a:gd name="connsiteY1-482" fmla="*/ 940200 h 1891359"/>
              <a:gd name="connsiteX2-483" fmla="*/ 13351 w 1764592"/>
              <a:gd name="connsiteY2-484" fmla="*/ 1737812 h 1891359"/>
              <a:gd name="connsiteX3-485" fmla="*/ 309435 w 1764592"/>
              <a:gd name="connsiteY3-486" fmla="*/ 1891359 h 1891359"/>
              <a:gd name="connsiteX4-487" fmla="*/ 1669435 w 1764592"/>
              <a:gd name="connsiteY4-488" fmla="*/ 1840637 h 1891359"/>
              <a:gd name="connsiteX5-489" fmla="*/ 1612449 w 1764592"/>
              <a:gd name="connsiteY5-490" fmla="*/ 1257671 h 1891359"/>
              <a:gd name="connsiteX6-491" fmla="*/ 1309780 w 1764592"/>
              <a:gd name="connsiteY6-492" fmla="*/ 1046341 h 1891359"/>
              <a:gd name="connsiteX7-493" fmla="*/ 1560208 w 1764592"/>
              <a:gd name="connsiteY7-494" fmla="*/ 672856 h 1891359"/>
              <a:gd name="connsiteX8-495" fmla="*/ 1428622 w 1764592"/>
              <a:gd name="connsiteY8-496" fmla="*/ 154877 h 1891359"/>
              <a:gd name="connsiteX9-497" fmla="*/ 930782 w 1764592"/>
              <a:gd name="connsiteY9-498" fmla="*/ 21205 h 1891359"/>
              <a:gd name="connsiteX10-499" fmla="*/ 452050 w 1764592"/>
              <a:gd name="connsiteY10-500" fmla="*/ 534641 h 1891359"/>
              <a:gd name="connsiteX0-501" fmla="*/ 452050 w 1764590"/>
              <a:gd name="connsiteY0-502" fmla="*/ 534641 h 1891359"/>
              <a:gd name="connsiteX1-503" fmla="*/ 91698 w 1764590"/>
              <a:gd name="connsiteY1-504" fmla="*/ 940200 h 1891359"/>
              <a:gd name="connsiteX2-505" fmla="*/ 13351 w 1764590"/>
              <a:gd name="connsiteY2-506" fmla="*/ 1737812 h 1891359"/>
              <a:gd name="connsiteX3-507" fmla="*/ 309435 w 1764590"/>
              <a:gd name="connsiteY3-508" fmla="*/ 1891359 h 1891359"/>
              <a:gd name="connsiteX4-509" fmla="*/ 1669435 w 1764590"/>
              <a:gd name="connsiteY4-510" fmla="*/ 1840637 h 1891359"/>
              <a:gd name="connsiteX5-511" fmla="*/ 1612449 w 1764590"/>
              <a:gd name="connsiteY5-512" fmla="*/ 1257671 h 1891359"/>
              <a:gd name="connsiteX6-513" fmla="*/ 1309780 w 1764590"/>
              <a:gd name="connsiteY6-514" fmla="*/ 1046341 h 1891359"/>
              <a:gd name="connsiteX7-515" fmla="*/ 1560208 w 1764590"/>
              <a:gd name="connsiteY7-516" fmla="*/ 672856 h 1891359"/>
              <a:gd name="connsiteX8-517" fmla="*/ 1428622 w 1764590"/>
              <a:gd name="connsiteY8-518" fmla="*/ 154877 h 1891359"/>
              <a:gd name="connsiteX9-519" fmla="*/ 930782 w 1764590"/>
              <a:gd name="connsiteY9-520" fmla="*/ 21205 h 1891359"/>
              <a:gd name="connsiteX10-521" fmla="*/ 452050 w 1764590"/>
              <a:gd name="connsiteY10-522" fmla="*/ 534641 h 1891359"/>
              <a:gd name="connsiteX0-523" fmla="*/ 452050 w 1792731"/>
              <a:gd name="connsiteY0-524" fmla="*/ 534641 h 1891359"/>
              <a:gd name="connsiteX1-525" fmla="*/ 91698 w 1792731"/>
              <a:gd name="connsiteY1-526" fmla="*/ 940200 h 1891359"/>
              <a:gd name="connsiteX2-527" fmla="*/ 13351 w 1792731"/>
              <a:gd name="connsiteY2-528" fmla="*/ 1737812 h 1891359"/>
              <a:gd name="connsiteX3-529" fmla="*/ 309435 w 1792731"/>
              <a:gd name="connsiteY3-530" fmla="*/ 1891359 h 1891359"/>
              <a:gd name="connsiteX4-531" fmla="*/ 1669435 w 1792731"/>
              <a:gd name="connsiteY4-532" fmla="*/ 1840637 h 1891359"/>
              <a:gd name="connsiteX5-533" fmla="*/ 1688563 w 1792731"/>
              <a:gd name="connsiteY5-534" fmla="*/ 1292355 h 1891359"/>
              <a:gd name="connsiteX6-535" fmla="*/ 1309780 w 1792731"/>
              <a:gd name="connsiteY6-536" fmla="*/ 1046341 h 1891359"/>
              <a:gd name="connsiteX7-537" fmla="*/ 1560208 w 1792731"/>
              <a:gd name="connsiteY7-538" fmla="*/ 672856 h 1891359"/>
              <a:gd name="connsiteX8-539" fmla="*/ 1428622 w 1792731"/>
              <a:gd name="connsiteY8-540" fmla="*/ 154877 h 1891359"/>
              <a:gd name="connsiteX9-541" fmla="*/ 930782 w 1792731"/>
              <a:gd name="connsiteY9-542" fmla="*/ 21205 h 1891359"/>
              <a:gd name="connsiteX10-543" fmla="*/ 452050 w 1792731"/>
              <a:gd name="connsiteY10-544" fmla="*/ 534641 h 1891359"/>
              <a:gd name="connsiteX0-545" fmla="*/ 452050 w 1814809"/>
              <a:gd name="connsiteY0-546" fmla="*/ 534641 h 1891359"/>
              <a:gd name="connsiteX1-547" fmla="*/ 91698 w 1814809"/>
              <a:gd name="connsiteY1-548" fmla="*/ 940200 h 1891359"/>
              <a:gd name="connsiteX2-549" fmla="*/ 13351 w 1814809"/>
              <a:gd name="connsiteY2-550" fmla="*/ 1737812 h 1891359"/>
              <a:gd name="connsiteX3-551" fmla="*/ 309435 w 1814809"/>
              <a:gd name="connsiteY3-552" fmla="*/ 1891359 h 1891359"/>
              <a:gd name="connsiteX4-553" fmla="*/ 1669435 w 1814809"/>
              <a:gd name="connsiteY4-554" fmla="*/ 1840637 h 1891359"/>
              <a:gd name="connsiteX5-555" fmla="*/ 1688563 w 1814809"/>
              <a:gd name="connsiteY5-556" fmla="*/ 1292355 h 1891359"/>
              <a:gd name="connsiteX6-557" fmla="*/ 1309780 w 1814809"/>
              <a:gd name="connsiteY6-558" fmla="*/ 1046341 h 1891359"/>
              <a:gd name="connsiteX7-559" fmla="*/ 1560208 w 1814809"/>
              <a:gd name="connsiteY7-560" fmla="*/ 672856 h 1891359"/>
              <a:gd name="connsiteX8-561" fmla="*/ 1428622 w 1814809"/>
              <a:gd name="connsiteY8-562" fmla="*/ 154877 h 1891359"/>
              <a:gd name="connsiteX9-563" fmla="*/ 930782 w 1814809"/>
              <a:gd name="connsiteY9-564" fmla="*/ 21205 h 1891359"/>
              <a:gd name="connsiteX10-565" fmla="*/ 452050 w 1814809"/>
              <a:gd name="connsiteY10-566" fmla="*/ 534641 h 1891359"/>
              <a:gd name="connsiteX0-567" fmla="*/ 452050 w 1814809"/>
              <a:gd name="connsiteY0-568" fmla="*/ 534641 h 1891359"/>
              <a:gd name="connsiteX1-569" fmla="*/ 91698 w 1814809"/>
              <a:gd name="connsiteY1-570" fmla="*/ 940200 h 1891359"/>
              <a:gd name="connsiteX2-571" fmla="*/ 13351 w 1814809"/>
              <a:gd name="connsiteY2-572" fmla="*/ 1737812 h 1891359"/>
              <a:gd name="connsiteX3-573" fmla="*/ 309435 w 1814809"/>
              <a:gd name="connsiteY3-574" fmla="*/ 1891359 h 1891359"/>
              <a:gd name="connsiteX4-575" fmla="*/ 1669435 w 1814809"/>
              <a:gd name="connsiteY4-576" fmla="*/ 1840637 h 1891359"/>
              <a:gd name="connsiteX5-577" fmla="*/ 1688563 w 1814809"/>
              <a:gd name="connsiteY5-578" fmla="*/ 1292355 h 1891359"/>
              <a:gd name="connsiteX6-579" fmla="*/ 1309780 w 1814809"/>
              <a:gd name="connsiteY6-580" fmla="*/ 1046341 h 1891359"/>
              <a:gd name="connsiteX7-581" fmla="*/ 1619996 w 1814809"/>
              <a:gd name="connsiteY7-582" fmla="*/ 526399 h 1891359"/>
              <a:gd name="connsiteX8-583" fmla="*/ 1428622 w 1814809"/>
              <a:gd name="connsiteY8-584" fmla="*/ 154877 h 1891359"/>
              <a:gd name="connsiteX9-585" fmla="*/ 930782 w 1814809"/>
              <a:gd name="connsiteY9-586" fmla="*/ 21205 h 1891359"/>
              <a:gd name="connsiteX10-587" fmla="*/ 452050 w 1814809"/>
              <a:gd name="connsiteY10-588" fmla="*/ 534641 h 1891359"/>
              <a:gd name="connsiteX0-589" fmla="*/ 452050 w 1814809"/>
              <a:gd name="connsiteY0-590" fmla="*/ 542872 h 1899590"/>
              <a:gd name="connsiteX1-591" fmla="*/ 91698 w 1814809"/>
              <a:gd name="connsiteY1-592" fmla="*/ 948431 h 1899590"/>
              <a:gd name="connsiteX2-593" fmla="*/ 13351 w 1814809"/>
              <a:gd name="connsiteY2-594" fmla="*/ 1746043 h 1899590"/>
              <a:gd name="connsiteX3-595" fmla="*/ 309435 w 1814809"/>
              <a:gd name="connsiteY3-596" fmla="*/ 1899590 h 1899590"/>
              <a:gd name="connsiteX4-597" fmla="*/ 1669435 w 1814809"/>
              <a:gd name="connsiteY4-598" fmla="*/ 1848868 h 1899590"/>
              <a:gd name="connsiteX5-599" fmla="*/ 1688563 w 1814809"/>
              <a:gd name="connsiteY5-600" fmla="*/ 1300586 h 1899590"/>
              <a:gd name="connsiteX6-601" fmla="*/ 1309780 w 1814809"/>
              <a:gd name="connsiteY6-602" fmla="*/ 1054572 h 1899590"/>
              <a:gd name="connsiteX7-603" fmla="*/ 1619996 w 1814809"/>
              <a:gd name="connsiteY7-604" fmla="*/ 534630 h 1899590"/>
              <a:gd name="connsiteX8-605" fmla="*/ 1488411 w 1814809"/>
              <a:gd name="connsiteY8-606" fmla="*/ 129049 h 1899590"/>
              <a:gd name="connsiteX9-607" fmla="*/ 930782 w 1814809"/>
              <a:gd name="connsiteY9-608" fmla="*/ 29436 h 1899590"/>
              <a:gd name="connsiteX10-609" fmla="*/ 452050 w 1814809"/>
              <a:gd name="connsiteY10-610" fmla="*/ 542872 h 1899590"/>
              <a:gd name="connsiteX0-611" fmla="*/ 452050 w 1814809"/>
              <a:gd name="connsiteY0-612" fmla="*/ 540513 h 1897231"/>
              <a:gd name="connsiteX1-613" fmla="*/ 91698 w 1814809"/>
              <a:gd name="connsiteY1-614" fmla="*/ 946072 h 1897231"/>
              <a:gd name="connsiteX2-615" fmla="*/ 13351 w 1814809"/>
              <a:gd name="connsiteY2-616" fmla="*/ 1743684 h 1897231"/>
              <a:gd name="connsiteX3-617" fmla="*/ 309435 w 1814809"/>
              <a:gd name="connsiteY3-618" fmla="*/ 1897231 h 1897231"/>
              <a:gd name="connsiteX4-619" fmla="*/ 1669435 w 1814809"/>
              <a:gd name="connsiteY4-620" fmla="*/ 1846509 h 1897231"/>
              <a:gd name="connsiteX5-621" fmla="*/ 1688563 w 1814809"/>
              <a:gd name="connsiteY5-622" fmla="*/ 1298227 h 1897231"/>
              <a:gd name="connsiteX6-623" fmla="*/ 1309780 w 1814809"/>
              <a:gd name="connsiteY6-624" fmla="*/ 1052213 h 1897231"/>
              <a:gd name="connsiteX7-625" fmla="*/ 1619996 w 1814809"/>
              <a:gd name="connsiteY7-626" fmla="*/ 532271 h 1897231"/>
              <a:gd name="connsiteX8-627" fmla="*/ 1488411 w 1814809"/>
              <a:gd name="connsiteY8-628" fmla="*/ 126690 h 1897231"/>
              <a:gd name="connsiteX9-629" fmla="*/ 930782 w 1814809"/>
              <a:gd name="connsiteY9-630" fmla="*/ 27077 h 1897231"/>
              <a:gd name="connsiteX10-631" fmla="*/ 452050 w 1814809"/>
              <a:gd name="connsiteY10-632" fmla="*/ 540513 h 1897231"/>
              <a:gd name="connsiteX0-633" fmla="*/ 452050 w 1814809"/>
              <a:gd name="connsiteY0-634" fmla="*/ 540513 h 1897231"/>
              <a:gd name="connsiteX1-635" fmla="*/ 91698 w 1814809"/>
              <a:gd name="connsiteY1-636" fmla="*/ 946072 h 1897231"/>
              <a:gd name="connsiteX2-637" fmla="*/ 13351 w 1814809"/>
              <a:gd name="connsiteY2-638" fmla="*/ 1743684 h 1897231"/>
              <a:gd name="connsiteX3-639" fmla="*/ 309435 w 1814809"/>
              <a:gd name="connsiteY3-640" fmla="*/ 1897231 h 1897231"/>
              <a:gd name="connsiteX4-641" fmla="*/ 1669435 w 1814809"/>
              <a:gd name="connsiteY4-642" fmla="*/ 1846509 h 1897231"/>
              <a:gd name="connsiteX5-643" fmla="*/ 1688563 w 1814809"/>
              <a:gd name="connsiteY5-644" fmla="*/ 1298227 h 1897231"/>
              <a:gd name="connsiteX6-645" fmla="*/ 1309780 w 1814809"/>
              <a:gd name="connsiteY6-646" fmla="*/ 1052213 h 1897231"/>
              <a:gd name="connsiteX7-647" fmla="*/ 1619996 w 1814809"/>
              <a:gd name="connsiteY7-648" fmla="*/ 532271 h 1897231"/>
              <a:gd name="connsiteX8-649" fmla="*/ 1488411 w 1814809"/>
              <a:gd name="connsiteY8-650" fmla="*/ 126690 h 1897231"/>
              <a:gd name="connsiteX9-651" fmla="*/ 930782 w 1814809"/>
              <a:gd name="connsiteY9-652" fmla="*/ 27077 h 1897231"/>
              <a:gd name="connsiteX10-653" fmla="*/ 452050 w 1814809"/>
              <a:gd name="connsiteY10-654" fmla="*/ 540513 h 1897231"/>
              <a:gd name="connsiteX0-655" fmla="*/ 551784 w 1934789"/>
              <a:gd name="connsiteY0-656" fmla="*/ 540513 h 1886326"/>
              <a:gd name="connsiteX1-657" fmla="*/ 191432 w 1934789"/>
              <a:gd name="connsiteY1-658" fmla="*/ 946072 h 1886326"/>
              <a:gd name="connsiteX2-659" fmla="*/ 113085 w 1934789"/>
              <a:gd name="connsiteY2-660" fmla="*/ 1743684 h 1886326"/>
              <a:gd name="connsiteX3-661" fmla="*/ 1769169 w 1934789"/>
              <a:gd name="connsiteY3-662" fmla="*/ 1846509 h 1886326"/>
              <a:gd name="connsiteX4-663" fmla="*/ 1788297 w 1934789"/>
              <a:gd name="connsiteY4-664" fmla="*/ 1298227 h 1886326"/>
              <a:gd name="connsiteX5-665" fmla="*/ 1409514 w 1934789"/>
              <a:gd name="connsiteY5-666" fmla="*/ 1052213 h 1886326"/>
              <a:gd name="connsiteX6-667" fmla="*/ 1719730 w 1934789"/>
              <a:gd name="connsiteY6-668" fmla="*/ 532271 h 1886326"/>
              <a:gd name="connsiteX7-669" fmla="*/ 1588145 w 1934789"/>
              <a:gd name="connsiteY7-670" fmla="*/ 126690 h 1886326"/>
              <a:gd name="connsiteX8-671" fmla="*/ 1030516 w 1934789"/>
              <a:gd name="connsiteY8-672" fmla="*/ 27077 h 1886326"/>
              <a:gd name="connsiteX9-673" fmla="*/ 551784 w 1934789"/>
              <a:gd name="connsiteY9-674" fmla="*/ 540513 h 1886326"/>
              <a:gd name="connsiteX0-675" fmla="*/ 551784 w 1900403"/>
              <a:gd name="connsiteY0-676" fmla="*/ 540513 h 1886326"/>
              <a:gd name="connsiteX1-677" fmla="*/ 191432 w 1900403"/>
              <a:gd name="connsiteY1-678" fmla="*/ 946072 h 1886326"/>
              <a:gd name="connsiteX2-679" fmla="*/ 113085 w 1900403"/>
              <a:gd name="connsiteY2-680" fmla="*/ 1743684 h 1886326"/>
              <a:gd name="connsiteX3-681" fmla="*/ 1769169 w 1900403"/>
              <a:gd name="connsiteY3-682" fmla="*/ 1846509 h 1886326"/>
              <a:gd name="connsiteX4-683" fmla="*/ 1788297 w 1900403"/>
              <a:gd name="connsiteY4-684" fmla="*/ 1298227 h 1886326"/>
              <a:gd name="connsiteX5-685" fmla="*/ 1719730 w 1900403"/>
              <a:gd name="connsiteY5-686" fmla="*/ 532271 h 1886326"/>
              <a:gd name="connsiteX6-687" fmla="*/ 1588145 w 1900403"/>
              <a:gd name="connsiteY6-688" fmla="*/ 126690 h 1886326"/>
              <a:gd name="connsiteX7-689" fmla="*/ 1030516 w 1900403"/>
              <a:gd name="connsiteY7-690" fmla="*/ 27077 h 1886326"/>
              <a:gd name="connsiteX8-691" fmla="*/ 551784 w 1900403"/>
              <a:gd name="connsiteY8-692" fmla="*/ 540513 h 1886326"/>
              <a:gd name="connsiteX0-693" fmla="*/ 551784 w 2140248"/>
              <a:gd name="connsiteY0-694" fmla="*/ 540513 h 1886326"/>
              <a:gd name="connsiteX1-695" fmla="*/ 191432 w 2140248"/>
              <a:gd name="connsiteY1-696" fmla="*/ 946072 h 1886326"/>
              <a:gd name="connsiteX2-697" fmla="*/ 113085 w 2140248"/>
              <a:gd name="connsiteY2-698" fmla="*/ 1743684 h 1886326"/>
              <a:gd name="connsiteX3-699" fmla="*/ 1769169 w 2140248"/>
              <a:gd name="connsiteY3-700" fmla="*/ 1846509 h 1886326"/>
              <a:gd name="connsiteX4-701" fmla="*/ 1788297 w 2140248"/>
              <a:gd name="connsiteY4-702" fmla="*/ 1298227 h 1886326"/>
              <a:gd name="connsiteX5-703" fmla="*/ 2137828 w 2140248"/>
              <a:gd name="connsiteY5-704" fmla="*/ 516390 h 1886326"/>
              <a:gd name="connsiteX6-705" fmla="*/ 1588145 w 2140248"/>
              <a:gd name="connsiteY6-706" fmla="*/ 126690 h 1886326"/>
              <a:gd name="connsiteX7-707" fmla="*/ 1030516 w 2140248"/>
              <a:gd name="connsiteY7-708" fmla="*/ 27077 h 1886326"/>
              <a:gd name="connsiteX8-709" fmla="*/ 551784 w 2140248"/>
              <a:gd name="connsiteY8-710" fmla="*/ 540513 h 1886326"/>
              <a:gd name="connsiteX0-711" fmla="*/ 839 w 2332590"/>
              <a:gd name="connsiteY0-712" fmla="*/ 234577 h 1866234"/>
              <a:gd name="connsiteX1-713" fmla="*/ 383774 w 2332590"/>
              <a:gd name="connsiteY1-714" fmla="*/ 925980 h 1866234"/>
              <a:gd name="connsiteX2-715" fmla="*/ 305427 w 2332590"/>
              <a:gd name="connsiteY2-716" fmla="*/ 1723592 h 1866234"/>
              <a:gd name="connsiteX3-717" fmla="*/ 1961511 w 2332590"/>
              <a:gd name="connsiteY3-718" fmla="*/ 1826417 h 1866234"/>
              <a:gd name="connsiteX4-719" fmla="*/ 1980639 w 2332590"/>
              <a:gd name="connsiteY4-720" fmla="*/ 1278135 h 1866234"/>
              <a:gd name="connsiteX5-721" fmla="*/ 2330170 w 2332590"/>
              <a:gd name="connsiteY5-722" fmla="*/ 496298 h 1866234"/>
              <a:gd name="connsiteX6-723" fmla="*/ 1780487 w 2332590"/>
              <a:gd name="connsiteY6-724" fmla="*/ 106598 h 1866234"/>
              <a:gd name="connsiteX7-725" fmla="*/ 1222858 w 2332590"/>
              <a:gd name="connsiteY7-726" fmla="*/ 6985 h 1866234"/>
              <a:gd name="connsiteX8-727" fmla="*/ 839 w 2332590"/>
              <a:gd name="connsiteY8-728" fmla="*/ 234577 h 1866234"/>
              <a:gd name="connsiteX0-729" fmla="*/ 169859 w 2501610"/>
              <a:gd name="connsiteY0-730" fmla="*/ 234577 h 1866234"/>
              <a:gd name="connsiteX1-731" fmla="*/ 41784 w 2501610"/>
              <a:gd name="connsiteY1-732" fmla="*/ 925980 h 1866234"/>
              <a:gd name="connsiteX2-733" fmla="*/ 474447 w 2501610"/>
              <a:gd name="connsiteY2-734" fmla="*/ 1723592 h 1866234"/>
              <a:gd name="connsiteX3-735" fmla="*/ 2130531 w 2501610"/>
              <a:gd name="connsiteY3-736" fmla="*/ 1826417 h 1866234"/>
              <a:gd name="connsiteX4-737" fmla="*/ 2149659 w 2501610"/>
              <a:gd name="connsiteY4-738" fmla="*/ 1278135 h 1866234"/>
              <a:gd name="connsiteX5-739" fmla="*/ 2499190 w 2501610"/>
              <a:gd name="connsiteY5-740" fmla="*/ 496298 h 1866234"/>
              <a:gd name="connsiteX6-741" fmla="*/ 1949507 w 2501610"/>
              <a:gd name="connsiteY6-742" fmla="*/ 106598 h 1866234"/>
              <a:gd name="connsiteX7-743" fmla="*/ 1391878 w 2501610"/>
              <a:gd name="connsiteY7-744" fmla="*/ 6985 h 1866234"/>
              <a:gd name="connsiteX8-745" fmla="*/ 169859 w 2501610"/>
              <a:gd name="connsiteY8-746" fmla="*/ 234577 h 1866234"/>
              <a:gd name="connsiteX0-747" fmla="*/ 169859 w 2521114"/>
              <a:gd name="connsiteY0-748" fmla="*/ 234577 h 1866234"/>
              <a:gd name="connsiteX1-749" fmla="*/ 41784 w 2521114"/>
              <a:gd name="connsiteY1-750" fmla="*/ 925980 h 1866234"/>
              <a:gd name="connsiteX2-751" fmla="*/ 474447 w 2521114"/>
              <a:gd name="connsiteY2-752" fmla="*/ 1723592 h 1866234"/>
              <a:gd name="connsiteX3-753" fmla="*/ 2130531 w 2521114"/>
              <a:gd name="connsiteY3-754" fmla="*/ 1826417 h 1866234"/>
              <a:gd name="connsiteX4-755" fmla="*/ 2149659 w 2521114"/>
              <a:gd name="connsiteY4-756" fmla="*/ 1278135 h 1866234"/>
              <a:gd name="connsiteX5-757" fmla="*/ 2386606 w 2521114"/>
              <a:gd name="connsiteY5-758" fmla="*/ 1096675 h 1866234"/>
              <a:gd name="connsiteX6-759" fmla="*/ 2499190 w 2521114"/>
              <a:gd name="connsiteY6-760" fmla="*/ 496298 h 1866234"/>
              <a:gd name="connsiteX7-761" fmla="*/ 1949507 w 2521114"/>
              <a:gd name="connsiteY7-762" fmla="*/ 106598 h 1866234"/>
              <a:gd name="connsiteX8-763" fmla="*/ 1391878 w 2521114"/>
              <a:gd name="connsiteY8-764" fmla="*/ 6985 h 1866234"/>
              <a:gd name="connsiteX9-765" fmla="*/ 169859 w 2521114"/>
              <a:gd name="connsiteY9-766" fmla="*/ 234577 h 1866234"/>
              <a:gd name="connsiteX0-767" fmla="*/ 76021 w 2427276"/>
              <a:gd name="connsiteY0-768" fmla="*/ 234577 h 1866880"/>
              <a:gd name="connsiteX1-769" fmla="*/ 156994 w 2427276"/>
              <a:gd name="connsiteY1-770" fmla="*/ 910100 h 1866880"/>
              <a:gd name="connsiteX2-771" fmla="*/ 380609 w 2427276"/>
              <a:gd name="connsiteY2-772" fmla="*/ 1723592 h 1866880"/>
              <a:gd name="connsiteX3-773" fmla="*/ 2036693 w 2427276"/>
              <a:gd name="connsiteY3-774" fmla="*/ 1826417 h 1866880"/>
              <a:gd name="connsiteX4-775" fmla="*/ 2055821 w 2427276"/>
              <a:gd name="connsiteY4-776" fmla="*/ 1278135 h 1866880"/>
              <a:gd name="connsiteX5-777" fmla="*/ 2292768 w 2427276"/>
              <a:gd name="connsiteY5-778" fmla="*/ 1096675 h 1866880"/>
              <a:gd name="connsiteX6-779" fmla="*/ 2405352 w 2427276"/>
              <a:gd name="connsiteY6-780" fmla="*/ 496298 h 1866880"/>
              <a:gd name="connsiteX7-781" fmla="*/ 1855669 w 2427276"/>
              <a:gd name="connsiteY7-782" fmla="*/ 106598 h 1866880"/>
              <a:gd name="connsiteX8-783" fmla="*/ 1298040 w 2427276"/>
              <a:gd name="connsiteY8-784" fmla="*/ 6985 h 1866880"/>
              <a:gd name="connsiteX9-785" fmla="*/ 76021 w 2427276"/>
              <a:gd name="connsiteY9-786" fmla="*/ 234577 h 1866880"/>
              <a:gd name="connsiteX0-787" fmla="*/ 65838 w 2417093"/>
              <a:gd name="connsiteY0-788" fmla="*/ 146138 h 1778441"/>
              <a:gd name="connsiteX1-789" fmla="*/ 146811 w 2417093"/>
              <a:gd name="connsiteY1-790" fmla="*/ 821661 h 1778441"/>
              <a:gd name="connsiteX2-791" fmla="*/ 370426 w 2417093"/>
              <a:gd name="connsiteY2-792" fmla="*/ 1635153 h 1778441"/>
              <a:gd name="connsiteX3-793" fmla="*/ 2026510 w 2417093"/>
              <a:gd name="connsiteY3-794" fmla="*/ 1737978 h 1778441"/>
              <a:gd name="connsiteX4-795" fmla="*/ 2045638 w 2417093"/>
              <a:gd name="connsiteY4-796" fmla="*/ 1189696 h 1778441"/>
              <a:gd name="connsiteX5-797" fmla="*/ 2282585 w 2417093"/>
              <a:gd name="connsiteY5-798" fmla="*/ 1008236 h 1778441"/>
              <a:gd name="connsiteX6-799" fmla="*/ 2395169 w 2417093"/>
              <a:gd name="connsiteY6-800" fmla="*/ 407859 h 1778441"/>
              <a:gd name="connsiteX7-801" fmla="*/ 1845486 w 2417093"/>
              <a:gd name="connsiteY7-802" fmla="*/ 18159 h 1778441"/>
              <a:gd name="connsiteX8-803" fmla="*/ 1148491 w 2417093"/>
              <a:gd name="connsiteY8-804" fmla="*/ 252030 h 1778441"/>
              <a:gd name="connsiteX9-805" fmla="*/ 65838 w 2417093"/>
              <a:gd name="connsiteY9-806" fmla="*/ 146138 h 1778441"/>
              <a:gd name="connsiteX0-807" fmla="*/ 171178 w 2522433"/>
              <a:gd name="connsiteY0-808" fmla="*/ 146138 h 1778441"/>
              <a:gd name="connsiteX1-809" fmla="*/ 252151 w 2522433"/>
              <a:gd name="connsiteY1-810" fmla="*/ 821661 h 1778441"/>
              <a:gd name="connsiteX2-811" fmla="*/ 475766 w 2522433"/>
              <a:gd name="connsiteY2-812" fmla="*/ 1635153 h 1778441"/>
              <a:gd name="connsiteX3-813" fmla="*/ 2131850 w 2522433"/>
              <a:gd name="connsiteY3-814" fmla="*/ 1737978 h 1778441"/>
              <a:gd name="connsiteX4-815" fmla="*/ 2150978 w 2522433"/>
              <a:gd name="connsiteY4-816" fmla="*/ 1189696 h 1778441"/>
              <a:gd name="connsiteX5-817" fmla="*/ 2387925 w 2522433"/>
              <a:gd name="connsiteY5-818" fmla="*/ 1008236 h 1778441"/>
              <a:gd name="connsiteX6-819" fmla="*/ 2500509 w 2522433"/>
              <a:gd name="connsiteY6-820" fmla="*/ 407859 h 1778441"/>
              <a:gd name="connsiteX7-821" fmla="*/ 1950826 w 2522433"/>
              <a:gd name="connsiteY7-822" fmla="*/ 18159 h 1778441"/>
              <a:gd name="connsiteX8-823" fmla="*/ 1253831 w 2522433"/>
              <a:gd name="connsiteY8-824" fmla="*/ 252030 h 1778441"/>
              <a:gd name="connsiteX9-825" fmla="*/ 171178 w 2522433"/>
              <a:gd name="connsiteY9-826" fmla="*/ 146138 h 1778441"/>
              <a:gd name="connsiteX0-827" fmla="*/ 171180 w 2522435"/>
              <a:gd name="connsiteY0-828" fmla="*/ 128058 h 1760361"/>
              <a:gd name="connsiteX1-829" fmla="*/ 252153 w 2522435"/>
              <a:gd name="connsiteY1-830" fmla="*/ 803581 h 1760361"/>
              <a:gd name="connsiteX2-831" fmla="*/ 475768 w 2522435"/>
              <a:gd name="connsiteY2-832" fmla="*/ 1617073 h 1760361"/>
              <a:gd name="connsiteX3-833" fmla="*/ 2131852 w 2522435"/>
              <a:gd name="connsiteY3-834" fmla="*/ 1719898 h 1760361"/>
              <a:gd name="connsiteX4-835" fmla="*/ 2150980 w 2522435"/>
              <a:gd name="connsiteY4-836" fmla="*/ 1171616 h 1760361"/>
              <a:gd name="connsiteX5-837" fmla="*/ 2387927 w 2522435"/>
              <a:gd name="connsiteY5-838" fmla="*/ 990156 h 1760361"/>
              <a:gd name="connsiteX6-839" fmla="*/ 2500511 w 2522435"/>
              <a:gd name="connsiteY6-840" fmla="*/ 389779 h 1760361"/>
              <a:gd name="connsiteX7-841" fmla="*/ 1950828 w 2522435"/>
              <a:gd name="connsiteY7-842" fmla="*/ 79 h 1760361"/>
              <a:gd name="connsiteX8-843" fmla="*/ 1253833 w 2522435"/>
              <a:gd name="connsiteY8-844" fmla="*/ 233950 h 1760361"/>
              <a:gd name="connsiteX9-845" fmla="*/ 171180 w 2522435"/>
              <a:gd name="connsiteY9-846" fmla="*/ 128058 h 1760361"/>
              <a:gd name="connsiteX0-847" fmla="*/ 171180 w 2522435"/>
              <a:gd name="connsiteY0-848" fmla="*/ 128058 h 1760361"/>
              <a:gd name="connsiteX1-849" fmla="*/ 252153 w 2522435"/>
              <a:gd name="connsiteY1-850" fmla="*/ 803581 h 1760361"/>
              <a:gd name="connsiteX2-851" fmla="*/ 475768 w 2522435"/>
              <a:gd name="connsiteY2-852" fmla="*/ 1617073 h 1760361"/>
              <a:gd name="connsiteX3-853" fmla="*/ 2131852 w 2522435"/>
              <a:gd name="connsiteY3-854" fmla="*/ 1719898 h 1760361"/>
              <a:gd name="connsiteX4-855" fmla="*/ 2150980 w 2522435"/>
              <a:gd name="connsiteY4-856" fmla="*/ 1171616 h 1760361"/>
              <a:gd name="connsiteX5-857" fmla="*/ 2387927 w 2522435"/>
              <a:gd name="connsiteY5-858" fmla="*/ 990156 h 1760361"/>
              <a:gd name="connsiteX6-859" fmla="*/ 2500511 w 2522435"/>
              <a:gd name="connsiteY6-860" fmla="*/ 389779 h 1760361"/>
              <a:gd name="connsiteX7-861" fmla="*/ 1950828 w 2522435"/>
              <a:gd name="connsiteY7-862" fmla="*/ 79 h 1760361"/>
              <a:gd name="connsiteX8-863" fmla="*/ 1253833 w 2522435"/>
              <a:gd name="connsiteY8-864" fmla="*/ 233950 h 1760361"/>
              <a:gd name="connsiteX9-865" fmla="*/ 171180 w 2522435"/>
              <a:gd name="connsiteY9-866" fmla="*/ 128058 h 1760361"/>
              <a:gd name="connsiteX0-867" fmla="*/ 171180 w 2502931"/>
              <a:gd name="connsiteY0-868" fmla="*/ 128058 h 1760361"/>
              <a:gd name="connsiteX1-869" fmla="*/ 252153 w 2502931"/>
              <a:gd name="connsiteY1-870" fmla="*/ 803581 h 1760361"/>
              <a:gd name="connsiteX2-871" fmla="*/ 475768 w 2502931"/>
              <a:gd name="connsiteY2-872" fmla="*/ 1617073 h 1760361"/>
              <a:gd name="connsiteX3-873" fmla="*/ 2131852 w 2502931"/>
              <a:gd name="connsiteY3-874" fmla="*/ 1719898 h 1760361"/>
              <a:gd name="connsiteX4-875" fmla="*/ 2150980 w 2502931"/>
              <a:gd name="connsiteY4-876" fmla="*/ 1171616 h 1760361"/>
              <a:gd name="connsiteX5-877" fmla="*/ 2500511 w 2502931"/>
              <a:gd name="connsiteY5-878" fmla="*/ 389779 h 1760361"/>
              <a:gd name="connsiteX6-879" fmla="*/ 1950828 w 2502931"/>
              <a:gd name="connsiteY6-880" fmla="*/ 79 h 1760361"/>
              <a:gd name="connsiteX7-881" fmla="*/ 1253833 w 2502931"/>
              <a:gd name="connsiteY7-882" fmla="*/ 233950 h 1760361"/>
              <a:gd name="connsiteX8-883" fmla="*/ 171180 w 2502931"/>
              <a:gd name="connsiteY8-884" fmla="*/ 128058 h 1760361"/>
              <a:gd name="connsiteX0-885" fmla="*/ 171180 w 2502931"/>
              <a:gd name="connsiteY0-886" fmla="*/ 137721 h 1770024"/>
              <a:gd name="connsiteX1-887" fmla="*/ 252153 w 2502931"/>
              <a:gd name="connsiteY1-888" fmla="*/ 813244 h 1770024"/>
              <a:gd name="connsiteX2-889" fmla="*/ 475768 w 2502931"/>
              <a:gd name="connsiteY2-890" fmla="*/ 1626736 h 1770024"/>
              <a:gd name="connsiteX3-891" fmla="*/ 2131852 w 2502931"/>
              <a:gd name="connsiteY3-892" fmla="*/ 1729561 h 1770024"/>
              <a:gd name="connsiteX4-893" fmla="*/ 2150980 w 2502931"/>
              <a:gd name="connsiteY4-894" fmla="*/ 1181279 h 1770024"/>
              <a:gd name="connsiteX5-895" fmla="*/ 2500511 w 2502931"/>
              <a:gd name="connsiteY5-896" fmla="*/ 631296 h 1770024"/>
              <a:gd name="connsiteX6-897" fmla="*/ 1950828 w 2502931"/>
              <a:gd name="connsiteY6-898" fmla="*/ 9742 h 1770024"/>
              <a:gd name="connsiteX7-899" fmla="*/ 1253833 w 2502931"/>
              <a:gd name="connsiteY7-900" fmla="*/ 243613 h 1770024"/>
              <a:gd name="connsiteX8-901" fmla="*/ 171180 w 2502931"/>
              <a:gd name="connsiteY8-902" fmla="*/ 137721 h 1770024"/>
              <a:gd name="connsiteX0-903" fmla="*/ 171180 w 2500973"/>
              <a:gd name="connsiteY0-904" fmla="*/ 137721 h 1770024"/>
              <a:gd name="connsiteX1-905" fmla="*/ 252153 w 2500973"/>
              <a:gd name="connsiteY1-906" fmla="*/ 813244 h 1770024"/>
              <a:gd name="connsiteX2-907" fmla="*/ 475768 w 2500973"/>
              <a:gd name="connsiteY2-908" fmla="*/ 1626736 h 1770024"/>
              <a:gd name="connsiteX3-909" fmla="*/ 2131852 w 2500973"/>
              <a:gd name="connsiteY3-910" fmla="*/ 1729561 h 1770024"/>
              <a:gd name="connsiteX4-911" fmla="*/ 2150980 w 2500973"/>
              <a:gd name="connsiteY4-912" fmla="*/ 1181279 h 1770024"/>
              <a:gd name="connsiteX5-913" fmla="*/ 2500511 w 2500973"/>
              <a:gd name="connsiteY5-914" fmla="*/ 631296 h 1770024"/>
              <a:gd name="connsiteX6-915" fmla="*/ 1950828 w 2500973"/>
              <a:gd name="connsiteY6-916" fmla="*/ 9742 h 1770024"/>
              <a:gd name="connsiteX7-917" fmla="*/ 1253833 w 2500973"/>
              <a:gd name="connsiteY7-918" fmla="*/ 243613 h 1770024"/>
              <a:gd name="connsiteX8-919" fmla="*/ 171180 w 2500973"/>
              <a:gd name="connsiteY8-920" fmla="*/ 137721 h 1770024"/>
              <a:gd name="connsiteX0-921" fmla="*/ 171180 w 2501811"/>
              <a:gd name="connsiteY0-922" fmla="*/ 130586 h 1762889"/>
              <a:gd name="connsiteX1-923" fmla="*/ 252153 w 2501811"/>
              <a:gd name="connsiteY1-924" fmla="*/ 806109 h 1762889"/>
              <a:gd name="connsiteX2-925" fmla="*/ 475768 w 2501811"/>
              <a:gd name="connsiteY2-926" fmla="*/ 1619601 h 1762889"/>
              <a:gd name="connsiteX3-927" fmla="*/ 2131852 w 2501811"/>
              <a:gd name="connsiteY3-928" fmla="*/ 1722426 h 1762889"/>
              <a:gd name="connsiteX4-929" fmla="*/ 2150980 w 2501811"/>
              <a:gd name="connsiteY4-930" fmla="*/ 1174144 h 1762889"/>
              <a:gd name="connsiteX5-931" fmla="*/ 2500511 w 2501811"/>
              <a:gd name="connsiteY5-932" fmla="*/ 624161 h 1762889"/>
              <a:gd name="connsiteX6-933" fmla="*/ 1950828 w 2501811"/>
              <a:gd name="connsiteY6-934" fmla="*/ 2607 h 1762889"/>
              <a:gd name="connsiteX7-935" fmla="*/ 1253833 w 2501811"/>
              <a:gd name="connsiteY7-936" fmla="*/ 236478 h 1762889"/>
              <a:gd name="connsiteX8-937" fmla="*/ 171180 w 2501811"/>
              <a:gd name="connsiteY8-938" fmla="*/ 130586 h 1762889"/>
              <a:gd name="connsiteX0-939" fmla="*/ 171180 w 2513555"/>
              <a:gd name="connsiteY0-940" fmla="*/ 130586 h 1760577"/>
              <a:gd name="connsiteX1-941" fmla="*/ 252153 w 2513555"/>
              <a:gd name="connsiteY1-942" fmla="*/ 806109 h 1760577"/>
              <a:gd name="connsiteX2-943" fmla="*/ 475768 w 2513555"/>
              <a:gd name="connsiteY2-944" fmla="*/ 1619601 h 1760577"/>
              <a:gd name="connsiteX3-945" fmla="*/ 2131852 w 2513555"/>
              <a:gd name="connsiteY3-946" fmla="*/ 1722426 h 1760577"/>
              <a:gd name="connsiteX4-947" fmla="*/ 2324097 w 2513555"/>
              <a:gd name="connsiteY4-948" fmla="*/ 1205471 h 1760577"/>
              <a:gd name="connsiteX5-949" fmla="*/ 2500511 w 2513555"/>
              <a:gd name="connsiteY5-950" fmla="*/ 624161 h 1760577"/>
              <a:gd name="connsiteX6-951" fmla="*/ 1950828 w 2513555"/>
              <a:gd name="connsiteY6-952" fmla="*/ 2607 h 1760577"/>
              <a:gd name="connsiteX7-953" fmla="*/ 1253833 w 2513555"/>
              <a:gd name="connsiteY7-954" fmla="*/ 236478 h 1760577"/>
              <a:gd name="connsiteX8-955" fmla="*/ 171180 w 2513555"/>
              <a:gd name="connsiteY8-956" fmla="*/ 130586 h 1760577"/>
              <a:gd name="connsiteX0-957" fmla="*/ 169093 w 2511468"/>
              <a:gd name="connsiteY0-958" fmla="*/ 130586 h 1731316"/>
              <a:gd name="connsiteX1-959" fmla="*/ 250066 w 2511468"/>
              <a:gd name="connsiteY1-960" fmla="*/ 806109 h 1731316"/>
              <a:gd name="connsiteX2-961" fmla="*/ 410729 w 2511468"/>
              <a:gd name="connsiteY2-962" fmla="*/ 1478627 h 1731316"/>
              <a:gd name="connsiteX3-963" fmla="*/ 2129765 w 2511468"/>
              <a:gd name="connsiteY3-964" fmla="*/ 1722426 h 1731316"/>
              <a:gd name="connsiteX4-965" fmla="*/ 2322010 w 2511468"/>
              <a:gd name="connsiteY4-966" fmla="*/ 1205471 h 1731316"/>
              <a:gd name="connsiteX5-967" fmla="*/ 2498424 w 2511468"/>
              <a:gd name="connsiteY5-968" fmla="*/ 624161 h 1731316"/>
              <a:gd name="connsiteX6-969" fmla="*/ 1948741 w 2511468"/>
              <a:gd name="connsiteY6-970" fmla="*/ 2607 h 1731316"/>
              <a:gd name="connsiteX7-971" fmla="*/ 1251746 w 2511468"/>
              <a:gd name="connsiteY7-972" fmla="*/ 236478 h 1731316"/>
              <a:gd name="connsiteX8-973" fmla="*/ 169093 w 2511468"/>
              <a:gd name="connsiteY8-974" fmla="*/ 130586 h 1731316"/>
              <a:gd name="connsiteX0-975" fmla="*/ 169092 w 2515686"/>
              <a:gd name="connsiteY0-976" fmla="*/ 130586 h 1580338"/>
              <a:gd name="connsiteX1-977" fmla="*/ 250065 w 2515686"/>
              <a:gd name="connsiteY1-978" fmla="*/ 806109 h 1580338"/>
              <a:gd name="connsiteX2-979" fmla="*/ 410728 w 2515686"/>
              <a:gd name="connsiteY2-980" fmla="*/ 1478627 h 1580338"/>
              <a:gd name="connsiteX3-981" fmla="*/ 1767791 w 2515686"/>
              <a:gd name="connsiteY3-982" fmla="*/ 1550126 h 1580338"/>
              <a:gd name="connsiteX4-983" fmla="*/ 2322009 w 2515686"/>
              <a:gd name="connsiteY4-984" fmla="*/ 1205471 h 1580338"/>
              <a:gd name="connsiteX5-985" fmla="*/ 2498423 w 2515686"/>
              <a:gd name="connsiteY5-986" fmla="*/ 624161 h 1580338"/>
              <a:gd name="connsiteX6-987" fmla="*/ 1948740 w 2515686"/>
              <a:gd name="connsiteY6-988" fmla="*/ 2607 h 1580338"/>
              <a:gd name="connsiteX7-989" fmla="*/ 1251745 w 2515686"/>
              <a:gd name="connsiteY7-990" fmla="*/ 236478 h 1580338"/>
              <a:gd name="connsiteX8-991" fmla="*/ 169092 w 2515686"/>
              <a:gd name="connsiteY8-992" fmla="*/ 130586 h 1580338"/>
              <a:gd name="connsiteX0-993" fmla="*/ 216909 w 2371233"/>
              <a:gd name="connsiteY0-994" fmla="*/ 97731 h 1580287"/>
              <a:gd name="connsiteX1-995" fmla="*/ 105612 w 2371233"/>
              <a:gd name="connsiteY1-996" fmla="*/ 806058 h 1580287"/>
              <a:gd name="connsiteX2-997" fmla="*/ 266275 w 2371233"/>
              <a:gd name="connsiteY2-998" fmla="*/ 1478576 h 1580287"/>
              <a:gd name="connsiteX3-999" fmla="*/ 1623338 w 2371233"/>
              <a:gd name="connsiteY3-1000" fmla="*/ 1550075 h 1580287"/>
              <a:gd name="connsiteX4-1001" fmla="*/ 2177556 w 2371233"/>
              <a:gd name="connsiteY4-1002" fmla="*/ 1205420 h 1580287"/>
              <a:gd name="connsiteX5-1003" fmla="*/ 2353970 w 2371233"/>
              <a:gd name="connsiteY5-1004" fmla="*/ 624110 h 1580287"/>
              <a:gd name="connsiteX6-1005" fmla="*/ 1804287 w 2371233"/>
              <a:gd name="connsiteY6-1006" fmla="*/ 2556 h 1580287"/>
              <a:gd name="connsiteX7-1007" fmla="*/ 1107292 w 2371233"/>
              <a:gd name="connsiteY7-1008" fmla="*/ 236427 h 1580287"/>
              <a:gd name="connsiteX8-1009" fmla="*/ 216909 w 2371233"/>
              <a:gd name="connsiteY8-1010" fmla="*/ 97731 h 1580287"/>
              <a:gd name="connsiteX0-1011" fmla="*/ 212838 w 2367162"/>
              <a:gd name="connsiteY0-1012" fmla="*/ 97731 h 1599445"/>
              <a:gd name="connsiteX1-1013" fmla="*/ 101541 w 2367162"/>
              <a:gd name="connsiteY1-1014" fmla="*/ 806058 h 1599445"/>
              <a:gd name="connsiteX2-1015" fmla="*/ 179803 w 2367162"/>
              <a:gd name="connsiteY2-1016" fmla="*/ 1516849 h 1599445"/>
              <a:gd name="connsiteX3-1017" fmla="*/ 1619267 w 2367162"/>
              <a:gd name="connsiteY3-1018" fmla="*/ 1550075 h 1599445"/>
              <a:gd name="connsiteX4-1019" fmla="*/ 2173485 w 2367162"/>
              <a:gd name="connsiteY4-1020" fmla="*/ 1205420 h 1599445"/>
              <a:gd name="connsiteX5-1021" fmla="*/ 2349899 w 2367162"/>
              <a:gd name="connsiteY5-1022" fmla="*/ 624110 h 1599445"/>
              <a:gd name="connsiteX6-1023" fmla="*/ 1800216 w 2367162"/>
              <a:gd name="connsiteY6-1024" fmla="*/ 2556 h 1599445"/>
              <a:gd name="connsiteX7-1025" fmla="*/ 1103221 w 2367162"/>
              <a:gd name="connsiteY7-1026" fmla="*/ 236427 h 1599445"/>
              <a:gd name="connsiteX8-1027" fmla="*/ 212838 w 2367162"/>
              <a:gd name="connsiteY8-1028" fmla="*/ 97731 h 1599445"/>
              <a:gd name="connsiteX0-1029" fmla="*/ 274217 w 2428541"/>
              <a:gd name="connsiteY0-1030" fmla="*/ 97731 h 1563328"/>
              <a:gd name="connsiteX1-1031" fmla="*/ 162920 w 2428541"/>
              <a:gd name="connsiteY1-1032" fmla="*/ 806058 h 1563328"/>
              <a:gd name="connsiteX2-1033" fmla="*/ 241182 w 2428541"/>
              <a:gd name="connsiteY2-1034" fmla="*/ 1516849 h 1563328"/>
              <a:gd name="connsiteX3-1035" fmla="*/ 1680646 w 2428541"/>
              <a:gd name="connsiteY3-1036" fmla="*/ 1550075 h 1563328"/>
              <a:gd name="connsiteX4-1037" fmla="*/ 2234864 w 2428541"/>
              <a:gd name="connsiteY4-1038" fmla="*/ 1205420 h 1563328"/>
              <a:gd name="connsiteX5-1039" fmla="*/ 2411278 w 2428541"/>
              <a:gd name="connsiteY5-1040" fmla="*/ 624110 h 1563328"/>
              <a:gd name="connsiteX6-1041" fmla="*/ 1861595 w 2428541"/>
              <a:gd name="connsiteY6-1042" fmla="*/ 2556 h 1563328"/>
              <a:gd name="connsiteX7-1043" fmla="*/ 1164600 w 2428541"/>
              <a:gd name="connsiteY7-1044" fmla="*/ 236427 h 1563328"/>
              <a:gd name="connsiteX8-1045" fmla="*/ 274217 w 2428541"/>
              <a:gd name="connsiteY8-1046" fmla="*/ 97731 h 1563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428541" h="1563328">
                <a:moveTo>
                  <a:pt x="274217" y="97731"/>
                </a:moveTo>
                <a:cubicBezTo>
                  <a:pt x="-131398" y="291421"/>
                  <a:pt x="168426" y="569538"/>
                  <a:pt x="162920" y="806058"/>
                </a:cubicBezTo>
                <a:cubicBezTo>
                  <a:pt x="157414" y="1042578"/>
                  <a:pt x="-247990" y="1551404"/>
                  <a:pt x="241182" y="1516849"/>
                </a:cubicBezTo>
                <a:cubicBezTo>
                  <a:pt x="730354" y="1482294"/>
                  <a:pt x="1348366" y="1601980"/>
                  <a:pt x="1680646" y="1550075"/>
                </a:cubicBezTo>
                <a:cubicBezTo>
                  <a:pt x="2012926" y="1498170"/>
                  <a:pt x="2113092" y="1359748"/>
                  <a:pt x="2234864" y="1205420"/>
                </a:cubicBezTo>
                <a:cubicBezTo>
                  <a:pt x="2356636" y="1051093"/>
                  <a:pt x="2473489" y="824587"/>
                  <a:pt x="2411278" y="624110"/>
                </a:cubicBezTo>
                <a:cubicBezTo>
                  <a:pt x="2349067" y="423633"/>
                  <a:pt x="2314322" y="32821"/>
                  <a:pt x="1861595" y="2556"/>
                </a:cubicBezTo>
                <a:cubicBezTo>
                  <a:pt x="1408868" y="-27709"/>
                  <a:pt x="1429163" y="220565"/>
                  <a:pt x="1164600" y="236427"/>
                </a:cubicBezTo>
                <a:cubicBezTo>
                  <a:pt x="900037" y="252289"/>
                  <a:pt x="679832" y="-95959"/>
                  <a:pt x="274217" y="9773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11" name="TextBox 210"/>
          <p:cNvSpPr txBox="1"/>
          <p:nvPr/>
        </p:nvSpPr>
        <p:spPr>
          <a:xfrm>
            <a:off x="5878285" y="3072976"/>
            <a:ext cx="1061357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public Internet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2" name="TextBox 211"/>
          <p:cNvSpPr txBox="1"/>
          <p:nvPr/>
        </p:nvSpPr>
        <p:spPr>
          <a:xfrm rot="4115069">
            <a:off x="4421149" y="3355768"/>
            <a:ext cx="550996" cy="90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5752811" y="4473502"/>
            <a:ext cx="763454" cy="668861"/>
            <a:chOff x="7270567" y="5238206"/>
            <a:chExt cx="763454" cy="668861"/>
          </a:xfrm>
        </p:grpSpPr>
        <p:grpSp>
          <p:nvGrpSpPr>
            <p:cNvPr id="238" name="Group 237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39" name="Freeform 23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2" name="Freeform 24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6" name="TextBox 245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623470" y="2613088"/>
            <a:ext cx="591681" cy="375090"/>
            <a:chOff x="7493876" y="2774731"/>
            <a:chExt cx="1481958" cy="894622"/>
          </a:xfrm>
        </p:grpSpPr>
        <p:sp>
          <p:nvSpPr>
            <p:cNvPr id="251" name="Freeform 25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3" name="Group 25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4" name="Freeform 2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25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25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25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3305166" y="2114504"/>
            <a:ext cx="1707651" cy="736694"/>
            <a:chOff x="3056709" y="2599509"/>
            <a:chExt cx="1707651" cy="736694"/>
          </a:xfrm>
        </p:grpSpPr>
        <p:sp>
          <p:nvSpPr>
            <p:cNvPr id="198" name="TextBox 197"/>
            <p:cNvSpPr txBox="1"/>
            <p:nvPr/>
          </p:nvSpPr>
          <p:spPr>
            <a:xfrm>
              <a:off x="3507285" y="2702843"/>
              <a:ext cx="1257075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authentication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access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0" name="Oval 33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1" name="Oval 34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88" name="Can 287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9" name="Picture 288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cxnSp>
        <p:nvCxnSpPr>
          <p:cNvPr id="529" name="Straight Connector 528"/>
          <p:cNvCxnSpPr/>
          <p:nvPr/>
        </p:nvCxnSpPr>
        <p:spPr>
          <a:xfrm flipH="1">
            <a:off x="1966116" y="2345807"/>
            <a:ext cx="92741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97593" y="2743200"/>
            <a:ext cx="1188308" cy="1767015"/>
            <a:chOff x="297593" y="2743200"/>
            <a:chExt cx="1188308" cy="1767015"/>
          </a:xfrm>
        </p:grpSpPr>
        <p:sp>
          <p:nvSpPr>
            <p:cNvPr id="21" name="Freeform 20"/>
            <p:cNvSpPr/>
            <p:nvPr/>
          </p:nvSpPr>
          <p:spPr>
            <a:xfrm>
              <a:off x="1025611" y="2743200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593" y="3558745"/>
              <a:ext cx="11883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attach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425929" y="5791050"/>
            <a:ext cx="1767015" cy="329834"/>
            <a:chOff x="2425929" y="5791050"/>
            <a:chExt cx="1767015" cy="329834"/>
          </a:xfrm>
        </p:grpSpPr>
        <p:sp>
          <p:nvSpPr>
            <p:cNvPr id="862" name="Freeform 861"/>
            <p:cNvSpPr/>
            <p:nvPr/>
          </p:nvSpPr>
          <p:spPr>
            <a:xfrm rot="6055030" flipH="1">
              <a:off x="3198227" y="5045674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-1" fmla="*/ 309817 w 309817"/>
                <a:gd name="connsiteY0-2" fmla="*/ 1754659 h 1754659"/>
                <a:gd name="connsiteX1-3" fmla="*/ 898 w 309817"/>
                <a:gd name="connsiteY1-4" fmla="*/ 827903 h 1754659"/>
                <a:gd name="connsiteX2-5" fmla="*/ 223319 w 309817"/>
                <a:gd name="connsiteY2-6" fmla="*/ 0 h 1754659"/>
                <a:gd name="connsiteX0-7" fmla="*/ 308940 w 308940"/>
                <a:gd name="connsiteY0-8" fmla="*/ 1754659 h 1754659"/>
                <a:gd name="connsiteX1-9" fmla="*/ 21 w 308940"/>
                <a:gd name="connsiteY1-10" fmla="*/ 827903 h 1754659"/>
                <a:gd name="connsiteX2-11" fmla="*/ 222442 w 308940"/>
                <a:gd name="connsiteY2-12" fmla="*/ 0 h 1754659"/>
                <a:gd name="connsiteX0-13" fmla="*/ 308959 w 308959"/>
                <a:gd name="connsiteY0-14" fmla="*/ 1754659 h 1754659"/>
                <a:gd name="connsiteX1-15" fmla="*/ 40 w 308959"/>
                <a:gd name="connsiteY1-16" fmla="*/ 827903 h 1754659"/>
                <a:gd name="connsiteX2-17" fmla="*/ 222461 w 308959"/>
                <a:gd name="connsiteY2-18" fmla="*/ 0 h 1754659"/>
                <a:gd name="connsiteX0-19" fmla="*/ 308959 w 308959"/>
                <a:gd name="connsiteY0-20" fmla="*/ 1754659 h 1754659"/>
                <a:gd name="connsiteX1-21" fmla="*/ 40 w 308959"/>
                <a:gd name="connsiteY1-22" fmla="*/ 827903 h 1754659"/>
                <a:gd name="connsiteX2-23" fmla="*/ 222461 w 308959"/>
                <a:gd name="connsiteY2-24" fmla="*/ 0 h 1754659"/>
                <a:gd name="connsiteX0-25" fmla="*/ 383080 w 383080"/>
                <a:gd name="connsiteY0-26" fmla="*/ 1754659 h 1754659"/>
                <a:gd name="connsiteX1-27" fmla="*/ 20 w 383080"/>
                <a:gd name="connsiteY1-28" fmla="*/ 840259 h 1754659"/>
                <a:gd name="connsiteX2-29" fmla="*/ 296582 w 383080"/>
                <a:gd name="connsiteY2-30" fmla="*/ 0 h 1754659"/>
                <a:gd name="connsiteX0-31" fmla="*/ 383087 w 383087"/>
                <a:gd name="connsiteY0-32" fmla="*/ 1754659 h 1754659"/>
                <a:gd name="connsiteX1-33" fmla="*/ 27 w 383087"/>
                <a:gd name="connsiteY1-34" fmla="*/ 840259 h 1754659"/>
                <a:gd name="connsiteX2-35" fmla="*/ 296589 w 383087"/>
                <a:gd name="connsiteY2-36" fmla="*/ 0 h 1754659"/>
                <a:gd name="connsiteX0-37" fmla="*/ 447747 w 447747"/>
                <a:gd name="connsiteY0-38" fmla="*/ 1767015 h 1767015"/>
                <a:gd name="connsiteX1-39" fmla="*/ 2904 w 447747"/>
                <a:gd name="connsiteY1-40" fmla="*/ 840259 h 1767015"/>
                <a:gd name="connsiteX2-41" fmla="*/ 299466 w 447747"/>
                <a:gd name="connsiteY2-42" fmla="*/ 0 h 1767015"/>
                <a:gd name="connsiteX0-43" fmla="*/ 447747 w 447747"/>
                <a:gd name="connsiteY0-44" fmla="*/ 1767015 h 1767015"/>
                <a:gd name="connsiteX1-45" fmla="*/ 2904 w 447747"/>
                <a:gd name="connsiteY1-46" fmla="*/ 840259 h 1767015"/>
                <a:gd name="connsiteX2-47" fmla="*/ 299466 w 447747"/>
                <a:gd name="connsiteY2-48" fmla="*/ 0 h 17670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45492" y="5807676"/>
              <a:ext cx="864973" cy="3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3" name="TextBox 862"/>
            <p:cNvSpPr txBox="1"/>
            <p:nvPr/>
          </p:nvSpPr>
          <p:spPr>
            <a:xfrm>
              <a:off x="2449287" y="5791050"/>
              <a:ext cx="1051723" cy="32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attach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32111" y="1715180"/>
            <a:ext cx="1038225" cy="1004887"/>
            <a:chOff x="8790214" y="1617209"/>
            <a:chExt cx="1038225" cy="1004887"/>
          </a:xfrm>
        </p:grpSpPr>
        <p:sp>
          <p:nvSpPr>
            <p:cNvPr id="371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372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373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5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376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8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379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1631950" y="2736850"/>
            <a:ext cx="751114" cy="702128"/>
            <a:chOff x="8790214" y="1617209"/>
            <a:chExt cx="1038225" cy="1004887"/>
          </a:xfrm>
        </p:grpSpPr>
        <p:sp>
          <p:nvSpPr>
            <p:cNvPr id="382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383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390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4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388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386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2" name="Group 391"/>
          <p:cNvGrpSpPr/>
          <p:nvPr/>
        </p:nvGrpSpPr>
        <p:grpSpPr>
          <a:xfrm>
            <a:off x="2460175" y="3346678"/>
            <a:ext cx="751114" cy="702128"/>
            <a:chOff x="8790214" y="1617209"/>
            <a:chExt cx="1038225" cy="1004887"/>
          </a:xfrm>
        </p:grpSpPr>
        <p:sp>
          <p:nvSpPr>
            <p:cNvPr id="393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394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401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2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5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399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0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6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397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3" name="Group 402"/>
          <p:cNvGrpSpPr/>
          <p:nvPr/>
        </p:nvGrpSpPr>
        <p:grpSpPr>
          <a:xfrm>
            <a:off x="4152907" y="4182836"/>
            <a:ext cx="751114" cy="702128"/>
            <a:chOff x="8790214" y="1617209"/>
            <a:chExt cx="1038225" cy="1004887"/>
          </a:xfrm>
        </p:grpSpPr>
        <p:sp>
          <p:nvSpPr>
            <p:cNvPr id="404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405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412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6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41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7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408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14" name="Group 413"/>
          <p:cNvGrpSpPr/>
          <p:nvPr/>
        </p:nvGrpSpPr>
        <p:grpSpPr>
          <a:xfrm>
            <a:off x="3837225" y="4872036"/>
            <a:ext cx="751114" cy="702128"/>
            <a:chOff x="8790214" y="1617209"/>
            <a:chExt cx="1038225" cy="1004887"/>
          </a:xfrm>
        </p:grpSpPr>
        <p:sp>
          <p:nvSpPr>
            <p:cNvPr id="415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416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423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7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42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8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419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5" name="Group 424"/>
          <p:cNvGrpSpPr/>
          <p:nvPr/>
        </p:nvGrpSpPr>
        <p:grpSpPr>
          <a:xfrm>
            <a:off x="4566572" y="5757178"/>
            <a:ext cx="751114" cy="702128"/>
            <a:chOff x="8790214" y="1617209"/>
            <a:chExt cx="1038225" cy="1004887"/>
          </a:xfrm>
        </p:grpSpPr>
        <p:sp>
          <p:nvSpPr>
            <p:cNvPr id="426" name="Oval 23"/>
            <p:cNvSpPr>
              <a:spLocks noChangeArrowheads="1"/>
            </p:cNvSpPr>
            <p:nvPr/>
          </p:nvSpPr>
          <p:spPr bwMode="auto">
            <a:xfrm>
              <a:off x="8790214" y="1617209"/>
              <a:ext cx="1038225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427" name="Group 361"/>
            <p:cNvGrpSpPr/>
            <p:nvPr/>
          </p:nvGrpSpPr>
          <p:grpSpPr bwMode="auto">
            <a:xfrm>
              <a:off x="9337902" y="1779134"/>
              <a:ext cx="396875" cy="388937"/>
              <a:chOff x="2967" y="478"/>
              <a:chExt cx="788" cy="625"/>
            </a:xfrm>
          </p:grpSpPr>
          <p:pic>
            <p:nvPicPr>
              <p:cNvPr id="434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5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Group 356"/>
            <p:cNvGrpSpPr/>
            <p:nvPr/>
          </p:nvGrpSpPr>
          <p:grpSpPr bwMode="auto">
            <a:xfrm>
              <a:off x="9175977" y="2226809"/>
              <a:ext cx="282575" cy="344487"/>
              <a:chOff x="313" y="1497"/>
              <a:chExt cx="1152" cy="1014"/>
            </a:xfrm>
          </p:grpSpPr>
          <p:pic>
            <p:nvPicPr>
              <p:cNvPr id="43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9" name="Group 403"/>
            <p:cNvGrpSpPr/>
            <p:nvPr/>
          </p:nvGrpSpPr>
          <p:grpSpPr bwMode="auto">
            <a:xfrm>
              <a:off x="8882289" y="1891846"/>
              <a:ext cx="444500" cy="381000"/>
              <a:chOff x="2751" y="1851"/>
              <a:chExt cx="462" cy="478"/>
            </a:xfrm>
          </p:grpSpPr>
          <p:pic>
            <p:nvPicPr>
              <p:cNvPr id="430" name="Picture 364" descr="iphone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Picture 402" descr="antenna_radiation_stylize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36" name="Group 435"/>
          <p:cNvGrpSpPr/>
          <p:nvPr/>
        </p:nvGrpSpPr>
        <p:grpSpPr>
          <a:xfrm>
            <a:off x="5351681" y="4961119"/>
            <a:ext cx="1707651" cy="736694"/>
            <a:chOff x="3056709" y="2599509"/>
            <a:chExt cx="1707651" cy="736694"/>
          </a:xfrm>
        </p:grpSpPr>
        <p:sp>
          <p:nvSpPr>
            <p:cNvPr id="437" name="TextBox 436"/>
            <p:cNvSpPr txBox="1"/>
            <p:nvPr/>
          </p:nvSpPr>
          <p:spPr>
            <a:xfrm>
              <a:off x="3507285" y="2702843"/>
              <a:ext cx="1257075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authentication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access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38" name="Group 437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439" name="Group 438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442" name="Rectangle 441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43" name="Oval 442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44" name="Oval 443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40" name="Can 439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41" name="Picture 440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446" name="Group 445"/>
          <p:cNvGrpSpPr/>
          <p:nvPr/>
        </p:nvGrpSpPr>
        <p:grpSpPr>
          <a:xfrm>
            <a:off x="1266874" y="4533900"/>
            <a:ext cx="1019126" cy="952130"/>
            <a:chOff x="7432700" y="2327293"/>
            <a:chExt cx="534987" cy="407988"/>
          </a:xfrm>
        </p:grpSpPr>
        <p:pic>
          <p:nvPicPr>
            <p:cNvPr id="447" name="Picture 1017" descr="antenna_stylize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8" name="Picture 1018" descr="laptop_keyboar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9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0" name="Picture 1020" descr="scree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2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4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5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6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7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464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8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0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1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2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3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1" name="Rectangle 4"/>
          <p:cNvSpPr>
            <a:spLocks noChangeArrowheads="1"/>
          </p:cNvSpPr>
          <p:nvPr/>
        </p:nvSpPr>
        <p:spPr bwMode="auto">
          <a:xfrm>
            <a:off x="6100550" y="1557329"/>
            <a:ext cx="5977720" cy="84467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ISP/WiFi: no notion of global  “home”</a:t>
            </a:r>
            <a:endParaRPr lang="en-US" sz="2800" dirty="0">
              <a:solidFill>
                <a:srgbClr val="C00000"/>
              </a:solidFill>
            </a:endParaRPr>
          </a:p>
          <a:p>
            <a:pPr marL="517525"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  <a:p>
            <a:pPr marL="60325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473" name="Rectangle 4"/>
          <p:cNvSpPr>
            <a:spLocks noChangeArrowheads="1"/>
          </p:cNvSpPr>
          <p:nvPr/>
        </p:nvSpPr>
        <p:spPr bwMode="auto">
          <a:xfrm>
            <a:off x="7506268" y="2009981"/>
            <a:ext cx="4424149" cy="4092844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credentials from ISP (e.g., username, password) stored on device or with user</a:t>
            </a:r>
            <a:endParaRPr lang="en-US" sz="2400" dirty="0">
              <a:cs typeface="+mn-cs"/>
            </a:endParaRPr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ISPs may have national, international presence</a:t>
            </a:r>
            <a:endParaRPr lang="en-US" sz="2400" dirty="0"/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different networks: different credentials</a:t>
            </a:r>
            <a:endParaRPr lang="en-US" sz="2400" dirty="0">
              <a:cs typeface="+mn-cs"/>
            </a:endParaRPr>
          </a:p>
          <a:p>
            <a:pPr marL="688975" lvl="1" indent="-28448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some exceptions (e.g., eduroam)</a:t>
            </a:r>
            <a:endParaRPr lang="en-US" sz="2400" dirty="0">
              <a:cs typeface="+mn-cs"/>
            </a:endParaRPr>
          </a:p>
          <a:p>
            <a:pPr marL="688975" lvl="1" indent="-28448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architectures exist (mobile IP) for 4G-like mobility, but not used</a:t>
            </a:r>
            <a:endParaRPr lang="en-US" sz="2400" dirty="0">
              <a:cs typeface="+mn-cs"/>
            </a:endParaRPr>
          </a:p>
          <a:p>
            <a:pPr marL="860425" lvl="1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  <a:p>
            <a:pPr marL="60325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6" name="Rectangle 64"/>
          <p:cNvSpPr>
            <a:spLocks noChangeArrowheads="1"/>
          </p:cNvSpPr>
          <p:nvPr/>
        </p:nvSpPr>
        <p:spPr bwMode="auto">
          <a:xfrm>
            <a:off x="6121400" y="1621631"/>
            <a:ext cx="5486399" cy="2188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7" name="Rectangle 65"/>
          <p:cNvSpPr>
            <a:spLocks noChangeArrowheads="1"/>
          </p:cNvSpPr>
          <p:nvPr/>
        </p:nvSpPr>
        <p:spPr bwMode="auto">
          <a:xfrm>
            <a:off x="6262688" y="14859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8" name="Rectangle 66"/>
          <p:cNvSpPr>
            <a:spLocks noChangeArrowheads="1"/>
          </p:cNvSpPr>
          <p:nvPr/>
        </p:nvSpPr>
        <p:spPr bwMode="auto">
          <a:xfrm>
            <a:off x="6159500" y="1412875"/>
            <a:ext cx="5397500" cy="25796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800" dirty="0">
                <a:cs typeface="+mn-cs"/>
              </a:rPr>
              <a:t> base station</a:t>
            </a:r>
            <a:endParaRPr lang="en-US" sz="28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typically connected to wired network</a:t>
            </a:r>
            <a:endParaRPr lang="en-US" sz="2400" dirty="0">
              <a:cs typeface="+mn-cs"/>
            </a:endParaRPr>
          </a:p>
          <a:p>
            <a:pPr marL="278130" indent="-27813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relay - responsible for sending packets between wired network and wireless host(s) in its </a:t>
            </a:r>
            <a:r>
              <a:rPr lang="en-US" sz="2400" dirty="0"/>
              <a:t>“</a:t>
            </a:r>
            <a:r>
              <a:rPr lang="en-US" sz="2400" dirty="0">
                <a:cs typeface="+mn-cs"/>
              </a:rPr>
              <a:t>area</a:t>
            </a:r>
            <a:r>
              <a:rPr lang="en-US" sz="2400" dirty="0"/>
              <a:t>”</a:t>
            </a:r>
            <a:endParaRPr lang="en-US" sz="2400" dirty="0">
              <a:cs typeface="+mn-cs"/>
            </a:endParaRPr>
          </a:p>
          <a:p>
            <a:pPr marL="508000" lvl="1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  <a:defRPr/>
            </a:pPr>
            <a:r>
              <a:rPr lang="en-US" sz="2400" dirty="0">
                <a:cs typeface="+mn-cs"/>
              </a:rPr>
              <a:t>e.g., cell towers,  802.11 access points </a:t>
            </a:r>
            <a:endParaRPr lang="en-US" sz="2400" dirty="0">
              <a:cs typeface="+mn-cs"/>
            </a:endParaRPr>
          </a:p>
        </p:txBody>
      </p:sp>
      <p:sp>
        <p:nvSpPr>
          <p:cNvPr id="262" name="Line 75"/>
          <p:cNvSpPr>
            <a:spLocks noChangeShapeType="1"/>
          </p:cNvSpPr>
          <p:nvPr/>
        </p:nvSpPr>
        <p:spPr bwMode="auto">
          <a:xfrm flipH="1">
            <a:off x="5930899" y="3794124"/>
            <a:ext cx="1770063" cy="155257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4" name="Rectangle 65"/>
          <p:cNvSpPr>
            <a:spLocks noChangeArrowheads="1"/>
          </p:cNvSpPr>
          <p:nvPr/>
        </p:nvSpPr>
        <p:spPr bwMode="auto">
          <a:xfrm>
            <a:off x="9525000" y="15875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63" name="Group 190"/>
          <p:cNvGrpSpPr/>
          <p:nvPr/>
        </p:nvGrpSpPr>
        <p:grpSpPr bwMode="auto">
          <a:xfrm>
            <a:off x="10258425" y="1214438"/>
            <a:ext cx="458788" cy="620712"/>
            <a:chOff x="5955030" y="3031808"/>
            <a:chExt cx="914400" cy="1398587"/>
          </a:xfrm>
        </p:grpSpPr>
        <p:grpSp>
          <p:nvGrpSpPr>
            <p:cNvPr id="264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66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7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8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9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0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1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2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3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4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5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6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7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8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9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0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pic>
          <p:nvPicPr>
            <p:cNvPr id="265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roup 361"/>
          <p:cNvGrpSpPr/>
          <p:nvPr/>
        </p:nvGrpSpPr>
        <p:grpSpPr bwMode="auto">
          <a:xfrm>
            <a:off x="9648825" y="1355725"/>
            <a:ext cx="590550" cy="501650"/>
            <a:chOff x="2967" y="478"/>
            <a:chExt cx="788" cy="625"/>
          </a:xfrm>
        </p:grpSpPr>
        <p:pic>
          <p:nvPicPr>
            <p:cNvPr id="282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360" descr="antenna_radiation_stylized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Line 75"/>
          <p:cNvSpPr>
            <a:spLocks noChangeShapeType="1"/>
          </p:cNvSpPr>
          <p:nvPr/>
        </p:nvSpPr>
        <p:spPr bwMode="auto">
          <a:xfrm flipH="1">
            <a:off x="2349498" y="3810000"/>
            <a:ext cx="5334001" cy="685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Home network, visited network: generic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660514" y="3733288"/>
            <a:ext cx="1116933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/>
              <a:t>Home gateway</a:t>
            </a:r>
            <a:endParaRPr 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1408671" y="1482923"/>
            <a:ext cx="19647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Home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71450" lvl="1"/>
            <a:r>
              <a:rPr lang="en-US" sz="1400" dirty="0"/>
              <a:t>e.g.,: 128.119/16</a:t>
            </a:r>
            <a:endParaRPr lang="en-US" sz="1400" dirty="0"/>
          </a:p>
        </p:txBody>
      </p:sp>
      <p:sp>
        <p:nvSpPr>
          <p:cNvPr id="159" name="Freeform 158"/>
          <p:cNvSpPr/>
          <p:nvPr/>
        </p:nvSpPr>
        <p:spPr>
          <a:xfrm>
            <a:off x="2733837" y="1585690"/>
            <a:ext cx="2536501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reeform 159"/>
          <p:cNvSpPr/>
          <p:nvPr/>
        </p:nvSpPr>
        <p:spPr>
          <a:xfrm>
            <a:off x="6426611" y="1551322"/>
            <a:ext cx="2479694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reeform 160"/>
          <p:cNvSpPr/>
          <p:nvPr/>
        </p:nvSpPr>
        <p:spPr>
          <a:xfrm flipV="1">
            <a:off x="4827446" y="4937117"/>
            <a:ext cx="2158078" cy="1107763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4105942" y="34872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Home network  gateway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119550" y="1445494"/>
            <a:ext cx="1744394" cy="1538322"/>
            <a:chOff x="3119550" y="1445494"/>
            <a:chExt cx="1744394" cy="1538322"/>
          </a:xfrm>
        </p:grpSpPr>
        <p:pic>
          <p:nvPicPr>
            <p:cNvPr id="163" name="Picture 162" descr="mobile_or_tablet.png"/>
            <p:cNvPicPr>
              <a:picLocks noChangeAspect="1"/>
            </p:cNvPicPr>
            <p:nvPr/>
          </p:nvPicPr>
          <p:blipFill>
            <a:blip r:embed="rId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310" y="1445494"/>
              <a:ext cx="567057" cy="933976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3119550" y="2334407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Permanent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128.119.40.186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1000" dirty="0"/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7390058" y="33365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Visited network  gateway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20214" y="1514301"/>
            <a:ext cx="1744394" cy="1534683"/>
            <a:chOff x="6620214" y="1514301"/>
            <a:chExt cx="1744394" cy="1534683"/>
          </a:xfrm>
        </p:grpSpPr>
        <p:sp>
          <p:nvSpPr>
            <p:cNvPr id="203" name="TextBox 202"/>
            <p:cNvSpPr txBox="1"/>
            <p:nvPr/>
          </p:nvSpPr>
          <p:spPr>
            <a:xfrm>
              <a:off x="6620214" y="2399575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NAT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10.0.0.99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800" dirty="0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6743781" y="1514301"/>
              <a:ext cx="567057" cy="933976"/>
              <a:chOff x="3533208" y="1227996"/>
              <a:chExt cx="567057" cy="933976"/>
            </a:xfrm>
          </p:grpSpPr>
          <p:pic>
            <p:nvPicPr>
              <p:cNvPr id="214" name="Picture 213" descr="mobile_or_tablet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208" y="1227996"/>
                <a:ext cx="567057" cy="933976"/>
              </a:xfrm>
              <a:prstGeom prst="rect">
                <a:avLst/>
              </a:prstGeom>
            </p:spPr>
          </p:pic>
          <p:sp>
            <p:nvSpPr>
              <p:cNvPr id="215" name="Rectangle 214"/>
              <p:cNvSpPr/>
              <p:nvPr/>
            </p:nvSpPr>
            <p:spPr>
              <a:xfrm>
                <a:off x="3688667" y="1588335"/>
                <a:ext cx="243304" cy="420055"/>
              </a:xfrm>
              <a:prstGeom prst="rect">
                <a:avLst/>
              </a:prstGeom>
              <a:gradFill flip="none" rotWithShape="1">
                <a:gsLst>
                  <a:gs pos="2000">
                    <a:srgbClr val="107AA7"/>
                  </a:gs>
                  <a:gs pos="100000">
                    <a:srgbClr val="107AA7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16" name="Straight Connector 215"/>
          <p:cNvCxnSpPr/>
          <p:nvPr/>
        </p:nvCxnSpPr>
        <p:spPr>
          <a:xfrm>
            <a:off x="4670288" y="3383755"/>
            <a:ext cx="600050" cy="4438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V="1">
            <a:off x="6263924" y="3591828"/>
            <a:ext cx="558664" cy="33369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5826528" y="4505143"/>
            <a:ext cx="0" cy="4409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4943128" y="3697579"/>
            <a:ext cx="1763990" cy="1007767"/>
            <a:chOff x="2611175" y="5012905"/>
            <a:chExt cx="1763990" cy="1007767"/>
          </a:xfrm>
        </p:grpSpPr>
        <p:sp>
          <p:nvSpPr>
            <p:cNvPr id="221" name="Rectangle 220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Freeform 222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663349" y="5283327"/>
              <a:ext cx="168593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public or  private Internet</a:t>
              </a:r>
              <a:endParaRPr lang="en-US" sz="1600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6741352" y="3299610"/>
            <a:ext cx="763454" cy="668861"/>
            <a:chOff x="7270567" y="5238206"/>
            <a:chExt cx="763454" cy="668861"/>
          </a:xfrm>
        </p:grpSpPr>
        <p:grpSp>
          <p:nvGrpSpPr>
            <p:cNvPr id="226" name="Group 22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1" name="Freeform 23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TextBox 22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162909" y="3130735"/>
            <a:ext cx="763454" cy="668861"/>
            <a:chOff x="7270567" y="5238206"/>
            <a:chExt cx="763454" cy="668861"/>
          </a:xfrm>
        </p:grpSpPr>
        <p:grpSp>
          <p:nvGrpSpPr>
            <p:cNvPr id="236" name="Group 23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8" name="Freeform 25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25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26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7" name="TextBox 23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4317096" y="2216448"/>
            <a:ext cx="1442258" cy="736694"/>
            <a:chOff x="3056709" y="2599509"/>
            <a:chExt cx="1442258" cy="736694"/>
          </a:xfrm>
        </p:grpSpPr>
        <p:sp>
          <p:nvSpPr>
            <p:cNvPr id="264" name="TextBox 263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269" name="Rectangle 26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67" name="Can 26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8" name="Picture 26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2955342" y="3037620"/>
            <a:ext cx="1159776" cy="787410"/>
            <a:chOff x="2955342" y="3037620"/>
            <a:chExt cx="1159776" cy="787410"/>
          </a:xfrm>
        </p:grpSpPr>
        <p:sp>
          <p:nvSpPr>
            <p:cNvPr id="165" name="TextBox 164"/>
            <p:cNvSpPr txBox="1"/>
            <p:nvPr/>
          </p:nvSpPr>
          <p:spPr>
            <a:xfrm>
              <a:off x="3180573" y="338375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79" name="Picture 278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865093" y="2337403"/>
            <a:ext cx="1168254" cy="712787"/>
            <a:chOff x="7865093" y="2337403"/>
            <a:chExt cx="1168254" cy="712787"/>
          </a:xfrm>
        </p:grpSpPr>
        <p:sp>
          <p:nvSpPr>
            <p:cNvPr id="187" name="TextBox 186"/>
            <p:cNvSpPr txBox="1"/>
            <p:nvPr/>
          </p:nvSpPr>
          <p:spPr>
            <a:xfrm>
              <a:off x="8098802" y="260891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85" name="Picture 28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093" y="2337403"/>
              <a:ext cx="347811" cy="6569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302322" y="5004486"/>
            <a:ext cx="1333256" cy="946030"/>
            <a:chOff x="5302322" y="5004486"/>
            <a:chExt cx="1333256" cy="946030"/>
          </a:xfrm>
        </p:grpSpPr>
        <p:sp>
          <p:nvSpPr>
            <p:cNvPr id="209" name="TextBox 208"/>
            <p:cNvSpPr txBox="1"/>
            <p:nvPr/>
          </p:nvSpPr>
          <p:spPr>
            <a:xfrm>
              <a:off x="5302322" y="5681596"/>
              <a:ext cx="1333256" cy="26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Correspondent</a:t>
              </a:r>
              <a:endParaRPr lang="en-US" sz="14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38118" y="5004486"/>
              <a:ext cx="891365" cy="796154"/>
              <a:chOff x="283029" y="4319993"/>
              <a:chExt cx="1226174" cy="1258225"/>
            </a:xfrm>
          </p:grpSpPr>
          <p:pic>
            <p:nvPicPr>
              <p:cNvPr id="286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3029" y="4319993"/>
                <a:ext cx="1226174" cy="1258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Freeform 181"/>
              <p:cNvSpPr/>
              <p:nvPr/>
            </p:nvSpPr>
            <p:spPr bwMode="auto">
              <a:xfrm flipH="1">
                <a:off x="805497" y="4440692"/>
                <a:ext cx="596213" cy="576165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158" name="TextBox 157"/>
          <p:cNvSpPr txBox="1"/>
          <p:nvPr/>
        </p:nvSpPr>
        <p:spPr>
          <a:xfrm>
            <a:off x="7761811" y="1499405"/>
            <a:ext cx="21853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Visited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22555"/>
            <a:r>
              <a:rPr lang="en-US" sz="1400" dirty="0"/>
              <a:t>e.g.,: 79.129/16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66" grpId="0"/>
      <p:bldP spid="204" grpId="0"/>
      <p:bldP spid="15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660514" y="3733288"/>
            <a:ext cx="1116933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/>
              <a:t>Home gateway</a:t>
            </a:r>
            <a:endParaRPr lang="en-US" sz="1100" dirty="0"/>
          </a:p>
        </p:txBody>
      </p:sp>
      <p:sp>
        <p:nvSpPr>
          <p:cNvPr id="159" name="Freeform 158"/>
          <p:cNvSpPr/>
          <p:nvPr/>
        </p:nvSpPr>
        <p:spPr>
          <a:xfrm>
            <a:off x="2733837" y="1585690"/>
            <a:ext cx="2536501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reeform 159"/>
          <p:cNvSpPr/>
          <p:nvPr/>
        </p:nvSpPr>
        <p:spPr>
          <a:xfrm>
            <a:off x="6426611" y="1551322"/>
            <a:ext cx="2479694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4105942" y="34872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Home network  gateway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119550" y="1445494"/>
            <a:ext cx="1744394" cy="1538322"/>
            <a:chOff x="3119550" y="1445494"/>
            <a:chExt cx="1744394" cy="1538322"/>
          </a:xfrm>
        </p:grpSpPr>
        <p:pic>
          <p:nvPicPr>
            <p:cNvPr id="163" name="Picture 162" descr="mobile_or_tablet.png"/>
            <p:cNvPicPr>
              <a:picLocks noChangeAspect="1"/>
            </p:cNvPicPr>
            <p:nvPr/>
          </p:nvPicPr>
          <p:blipFill>
            <a:blip r:embed="rId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310" y="1445494"/>
              <a:ext cx="567057" cy="933976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3119550" y="2334407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Permanent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128.119.40.186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1000" dirty="0"/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7390058" y="33365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Visited network  gateway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20214" y="1514301"/>
            <a:ext cx="1744394" cy="1534683"/>
            <a:chOff x="6620214" y="1514301"/>
            <a:chExt cx="1744394" cy="1534683"/>
          </a:xfrm>
        </p:grpSpPr>
        <p:sp>
          <p:nvSpPr>
            <p:cNvPr id="203" name="TextBox 202"/>
            <p:cNvSpPr txBox="1"/>
            <p:nvPr/>
          </p:nvSpPr>
          <p:spPr>
            <a:xfrm>
              <a:off x="6620214" y="2399575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NAT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10.0.0.99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800" dirty="0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6743781" y="1514301"/>
              <a:ext cx="567057" cy="933976"/>
              <a:chOff x="3533208" y="1227996"/>
              <a:chExt cx="567057" cy="933976"/>
            </a:xfrm>
          </p:grpSpPr>
          <p:pic>
            <p:nvPicPr>
              <p:cNvPr id="214" name="Picture 213" descr="mobile_or_tablet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208" y="1227996"/>
                <a:ext cx="567057" cy="933976"/>
              </a:xfrm>
              <a:prstGeom prst="rect">
                <a:avLst/>
              </a:prstGeom>
            </p:spPr>
          </p:pic>
          <p:sp>
            <p:nvSpPr>
              <p:cNvPr id="215" name="Rectangle 214"/>
              <p:cNvSpPr/>
              <p:nvPr/>
            </p:nvSpPr>
            <p:spPr>
              <a:xfrm>
                <a:off x="3688667" y="1588335"/>
                <a:ext cx="243304" cy="420055"/>
              </a:xfrm>
              <a:prstGeom prst="rect">
                <a:avLst/>
              </a:prstGeom>
              <a:gradFill flip="none" rotWithShape="1">
                <a:gsLst>
                  <a:gs pos="2000">
                    <a:srgbClr val="107AA7"/>
                  </a:gs>
                  <a:gs pos="100000">
                    <a:srgbClr val="107AA7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16" name="Straight Connector 215"/>
          <p:cNvCxnSpPr/>
          <p:nvPr/>
        </p:nvCxnSpPr>
        <p:spPr>
          <a:xfrm>
            <a:off x="4670288" y="3383755"/>
            <a:ext cx="600050" cy="4438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V="1">
            <a:off x="6263924" y="3591828"/>
            <a:ext cx="558664" cy="33369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4943128" y="3697579"/>
            <a:ext cx="1763990" cy="1007767"/>
            <a:chOff x="2611175" y="5012905"/>
            <a:chExt cx="1763990" cy="1007767"/>
          </a:xfrm>
        </p:grpSpPr>
        <p:sp>
          <p:nvSpPr>
            <p:cNvPr id="221" name="Rectangle 220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Freeform 222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663349" y="5283327"/>
              <a:ext cx="168593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public or  private Internet</a:t>
              </a:r>
              <a:endParaRPr lang="en-US" sz="1600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6741352" y="3299610"/>
            <a:ext cx="763454" cy="668861"/>
            <a:chOff x="7270567" y="5238206"/>
            <a:chExt cx="763454" cy="668861"/>
          </a:xfrm>
        </p:grpSpPr>
        <p:grpSp>
          <p:nvGrpSpPr>
            <p:cNvPr id="226" name="Group 22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1" name="Freeform 23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TextBox 22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162909" y="3130735"/>
            <a:ext cx="763454" cy="668861"/>
            <a:chOff x="7270567" y="5238206"/>
            <a:chExt cx="763454" cy="668861"/>
          </a:xfrm>
        </p:grpSpPr>
        <p:grpSp>
          <p:nvGrpSpPr>
            <p:cNvPr id="236" name="Group 23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8" name="Freeform 25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25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26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7" name="TextBox 23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4317096" y="2216448"/>
            <a:ext cx="1442258" cy="736694"/>
            <a:chOff x="3056709" y="2599509"/>
            <a:chExt cx="1442258" cy="736694"/>
          </a:xfrm>
        </p:grpSpPr>
        <p:sp>
          <p:nvSpPr>
            <p:cNvPr id="264" name="TextBox 263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269" name="Rectangle 26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67" name="Can 26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8" name="Picture 26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2955342" y="3037620"/>
            <a:ext cx="1159776" cy="787410"/>
            <a:chOff x="2955342" y="3037620"/>
            <a:chExt cx="1159776" cy="787410"/>
          </a:xfrm>
        </p:grpSpPr>
        <p:sp>
          <p:nvSpPr>
            <p:cNvPr id="165" name="TextBox 164"/>
            <p:cNvSpPr txBox="1"/>
            <p:nvPr/>
          </p:nvSpPr>
          <p:spPr>
            <a:xfrm>
              <a:off x="3180573" y="338375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79" name="Picture 278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865093" y="2337403"/>
            <a:ext cx="1168254" cy="712787"/>
            <a:chOff x="7865093" y="2337403"/>
            <a:chExt cx="1168254" cy="712787"/>
          </a:xfrm>
        </p:grpSpPr>
        <p:sp>
          <p:nvSpPr>
            <p:cNvPr id="187" name="TextBox 186"/>
            <p:cNvSpPr txBox="1"/>
            <p:nvPr/>
          </p:nvSpPr>
          <p:spPr>
            <a:xfrm>
              <a:off x="8098802" y="260891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85" name="Picture 28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093" y="2337403"/>
              <a:ext cx="347811" cy="656928"/>
            </a:xfrm>
            <a:prstGeom prst="rect">
              <a:avLst/>
            </a:prstGeom>
          </p:spPr>
        </p:pic>
      </p:grpSp>
      <p:sp>
        <p:nvSpPr>
          <p:cNvPr id="69" name="Rectangle 22"/>
          <p:cNvSpPr txBox="1">
            <a:spLocks noChangeArrowheads="1"/>
          </p:cNvSpPr>
          <p:nvPr/>
        </p:nvSpPr>
        <p:spPr>
          <a:xfrm>
            <a:off x="939114" y="4744995"/>
            <a:ext cx="7772400" cy="1470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None/>
              <a:defRPr/>
            </a:pPr>
            <a:r>
              <a:rPr lang="en-US" dirty="0"/>
              <a:t>end result:</a:t>
            </a:r>
            <a:endParaRPr lang="en-US" dirty="0"/>
          </a:p>
          <a:p>
            <a:pPr marL="517525" indent="-271780">
              <a:spcBef>
                <a:spcPts val="600"/>
              </a:spcBef>
              <a:defRPr/>
            </a:pPr>
            <a:r>
              <a:rPr lang="en-US" dirty="0"/>
              <a:t>visited mobility manager knows about mobile</a:t>
            </a:r>
            <a:endParaRPr lang="en-US" dirty="0"/>
          </a:p>
          <a:p>
            <a:pPr marL="517525" indent="-271780">
              <a:spcBef>
                <a:spcPts val="0"/>
              </a:spcBef>
              <a:defRPr/>
            </a:pPr>
            <a:r>
              <a:rPr lang="en-US" dirty="0"/>
              <a:t>home HSS knows location of mobile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25762" y="2486788"/>
            <a:ext cx="6627514" cy="2161709"/>
            <a:chOff x="5325762" y="2486788"/>
            <a:chExt cx="6627514" cy="2161709"/>
          </a:xfrm>
        </p:grpSpPr>
        <p:grpSp>
          <p:nvGrpSpPr>
            <p:cNvPr id="78" name="Group 77"/>
            <p:cNvGrpSpPr/>
            <p:nvPr/>
          </p:nvGrpSpPr>
          <p:grpSpPr>
            <a:xfrm>
              <a:off x="5325762" y="2486788"/>
              <a:ext cx="2557848" cy="400110"/>
              <a:chOff x="8649730" y="4550367"/>
              <a:chExt cx="2557848" cy="400110"/>
            </a:xfrm>
          </p:grpSpPr>
          <p:cxnSp>
            <p:nvCxnSpPr>
              <p:cNvPr id="82" name="Straight Arrow Connector 81"/>
              <p:cNvCxnSpPr/>
              <p:nvPr/>
            </p:nvCxnSpPr>
            <p:spPr>
              <a:xfrm>
                <a:off x="8649730" y="4757351"/>
                <a:ext cx="2557848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3" name="Group 82"/>
              <p:cNvGrpSpPr/>
              <p:nvPr/>
            </p:nvGrpSpPr>
            <p:grpSpPr>
              <a:xfrm>
                <a:off x="9376891" y="4550367"/>
                <a:ext cx="320675" cy="400110"/>
                <a:chOff x="7581042" y="5188800"/>
                <a:chExt cx="320675" cy="400110"/>
              </a:xfrm>
            </p:grpSpPr>
            <p:sp>
              <p:nvSpPr>
                <p:cNvPr id="84" name="Oval 124"/>
                <p:cNvSpPr>
                  <a:spLocks noChangeArrowheads="1"/>
                </p:cNvSpPr>
                <p:nvPr/>
              </p:nvSpPr>
              <p:spPr bwMode="auto">
                <a:xfrm>
                  <a:off x="7581042" y="5239135"/>
                  <a:ext cx="320675" cy="31908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000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5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7585766" y="5188800"/>
                  <a:ext cx="314510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r>
                    <a:rPr lang="en-US" sz="2000" dirty="0">
                      <a:solidFill>
                        <a:srgbClr val="C00000"/>
                      </a:solidFill>
                      <a:latin typeface="+mn-lt"/>
                      <a:cs typeface="+mn-cs"/>
                    </a:rPr>
                    <a:t>2</a:t>
                  </a:r>
                  <a:endParaRPr lang="en-US" sz="2000" dirty="0">
                    <a:solidFill>
                      <a:srgbClr val="C00000"/>
                    </a:solidFill>
                    <a:latin typeface="+mn-lt"/>
                    <a:cs typeface="+mn-cs"/>
                  </a:endParaRPr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6339017" y="2852478"/>
              <a:ext cx="5614259" cy="1796019"/>
              <a:chOff x="6174260" y="1414976"/>
              <a:chExt cx="5614259" cy="1796019"/>
            </a:xfrm>
          </p:grpSpPr>
          <p:sp>
            <p:nvSpPr>
              <p:cNvPr id="80" name="Text Box 126"/>
              <p:cNvSpPr txBox="1">
                <a:spLocks noChangeArrowheads="1"/>
              </p:cNvSpPr>
              <p:nvPr/>
            </p:nvSpPr>
            <p:spPr bwMode="auto">
              <a:xfrm>
                <a:off x="9170731" y="1789067"/>
                <a:ext cx="2617788" cy="14219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en-US" sz="2400" dirty="0">
                    <a:latin typeface="+mn-lt"/>
                    <a:cs typeface="Arial" panose="020B0604020202020204" pitchFamily="34" charset="0"/>
                  </a:rPr>
                  <a:t>visited mobility manager </a:t>
                </a:r>
                <a:r>
                  <a:rPr lang="en-US" sz="2400" i="1" dirty="0">
                    <a:solidFill>
                      <a:srgbClr val="011199"/>
                    </a:solidFill>
                    <a:latin typeface="+mn-lt"/>
                    <a:cs typeface="Arial" panose="020B0604020202020204" pitchFamily="34" charset="0"/>
                  </a:rPr>
                  <a:t>registers</a:t>
                </a:r>
                <a:r>
                  <a:rPr lang="en-US" sz="2400" dirty="0">
                    <a:latin typeface="+mn-lt"/>
                    <a:cs typeface="Arial" panose="020B0604020202020204" pitchFamily="34" charset="0"/>
                  </a:rPr>
                  <a:t> mobile’s location with home HSS</a:t>
                </a:r>
                <a:endParaRPr lang="en-US" sz="240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81" name="Line 127"/>
              <p:cNvSpPr>
                <a:spLocks noChangeShapeType="1"/>
              </p:cNvSpPr>
              <p:nvPr/>
            </p:nvSpPr>
            <p:spPr bwMode="auto">
              <a:xfrm>
                <a:off x="6174260" y="1414976"/>
                <a:ext cx="2977978" cy="570344"/>
              </a:xfrm>
              <a:prstGeom prst="line">
                <a:avLst/>
              </a:prstGeom>
              <a:noFill/>
              <a:ln w="12700">
                <a:solidFill>
                  <a:srgbClr val="C00000"/>
                </a:solidFill>
                <a:rou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7216346" y="1999134"/>
            <a:ext cx="4738000" cy="1089529"/>
            <a:chOff x="7216346" y="1999134"/>
            <a:chExt cx="4738000" cy="1089529"/>
          </a:xfrm>
        </p:grpSpPr>
        <p:sp>
          <p:nvSpPr>
            <p:cNvPr id="73" name="Text Box 126"/>
            <p:cNvSpPr txBox="1">
              <a:spLocks noChangeArrowheads="1"/>
            </p:cNvSpPr>
            <p:nvPr/>
          </p:nvSpPr>
          <p:spPr bwMode="auto">
            <a:xfrm>
              <a:off x="9336558" y="1999134"/>
              <a:ext cx="2617788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en-US" sz="2400" dirty="0">
                  <a:latin typeface="+mn-lt"/>
                  <a:cs typeface="Arial" panose="020B0604020202020204" pitchFamily="34" charset="0"/>
                </a:rPr>
                <a:t>mobile </a:t>
              </a:r>
              <a:r>
                <a:rPr lang="en-US" sz="2400" i="1" dirty="0">
                  <a:solidFill>
                    <a:srgbClr val="011199"/>
                  </a:solidFill>
                  <a:latin typeface="+mn-lt"/>
                  <a:cs typeface="Arial" panose="020B0604020202020204" pitchFamily="34" charset="0"/>
                </a:rPr>
                <a:t>associates</a:t>
              </a:r>
              <a:r>
                <a:rPr lang="en-US" sz="2400" dirty="0">
                  <a:latin typeface="+mn-lt"/>
                  <a:cs typeface="Arial" panose="020B0604020202020204" pitchFamily="34" charset="0"/>
                </a:rPr>
                <a:t> with visited mobility manager</a:t>
              </a:r>
              <a:endParaRPr lang="en-US" sz="2400" dirty="0"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7216346" y="2013113"/>
              <a:ext cx="605481" cy="445881"/>
              <a:chOff x="7216346" y="2013113"/>
              <a:chExt cx="605481" cy="445881"/>
            </a:xfrm>
          </p:grpSpPr>
          <p:sp>
            <p:nvSpPr>
              <p:cNvPr id="86" name="Line 122"/>
              <p:cNvSpPr>
                <a:spLocks noChangeShapeType="1"/>
              </p:cNvSpPr>
              <p:nvPr/>
            </p:nvSpPr>
            <p:spPr bwMode="auto">
              <a:xfrm>
                <a:off x="7216346" y="2026508"/>
                <a:ext cx="605481" cy="43248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358621" y="2013113"/>
                <a:ext cx="320675" cy="400110"/>
                <a:chOff x="7581042" y="5188800"/>
                <a:chExt cx="320675" cy="400110"/>
              </a:xfrm>
            </p:grpSpPr>
            <p:sp>
              <p:nvSpPr>
                <p:cNvPr id="75" name="Oval 124"/>
                <p:cNvSpPr>
                  <a:spLocks noChangeArrowheads="1"/>
                </p:cNvSpPr>
                <p:nvPr/>
              </p:nvSpPr>
              <p:spPr bwMode="auto">
                <a:xfrm>
                  <a:off x="7581042" y="5239135"/>
                  <a:ext cx="320675" cy="31908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C000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76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7585766" y="5188800"/>
                  <a:ext cx="314510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anose="030F070203030202020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r>
                    <a:rPr lang="en-US" sz="2000" dirty="0">
                      <a:solidFill>
                        <a:srgbClr val="C00000"/>
                      </a:solidFill>
                      <a:latin typeface="+mn-lt"/>
                      <a:cs typeface="+mn-cs"/>
                    </a:rPr>
                    <a:t>1</a:t>
                  </a:r>
                  <a:endParaRPr lang="en-US" sz="2000" dirty="0">
                    <a:solidFill>
                      <a:srgbClr val="C00000"/>
                    </a:solidFill>
                    <a:latin typeface="+mn-lt"/>
                    <a:cs typeface="+mn-cs"/>
                  </a:endParaRPr>
                </a:p>
              </p:txBody>
            </p:sp>
          </p:grpSp>
        </p:grpSp>
        <p:cxnSp>
          <p:nvCxnSpPr>
            <p:cNvPr id="6" name="Straight Connector 5"/>
            <p:cNvCxnSpPr/>
            <p:nvPr/>
          </p:nvCxnSpPr>
          <p:spPr>
            <a:xfrm>
              <a:off x="7735330" y="2199502"/>
              <a:ext cx="1569308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itle 2"/>
          <p:cNvSpPr>
            <a:spLocks noGrp="1"/>
          </p:cNvSpPr>
          <p:nvPr>
            <p:ph type="title"/>
          </p:nvPr>
        </p:nvSpPr>
        <p:spPr>
          <a:xfrm>
            <a:off x="621146" y="438878"/>
            <a:ext cx="10965608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Registration: home needs to know where you are!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08671" y="1482923"/>
            <a:ext cx="19647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Home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71450" lvl="1"/>
            <a:r>
              <a:rPr lang="en-US" sz="1400" dirty="0"/>
              <a:t>e.g.,: 128.119/16</a:t>
            </a:r>
            <a:endParaRPr 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7761811" y="1499405"/>
            <a:ext cx="21853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Visited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22555"/>
            <a:r>
              <a:rPr lang="en-US" sz="1400" dirty="0"/>
              <a:t>e.g.,: 79.129/16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with indirect routing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660514" y="3733288"/>
            <a:ext cx="1116933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/>
              <a:t>Home gateway</a:t>
            </a:r>
            <a:endParaRPr lang="en-US" sz="1100" dirty="0"/>
          </a:p>
        </p:txBody>
      </p:sp>
      <p:sp>
        <p:nvSpPr>
          <p:cNvPr id="159" name="Freeform 158"/>
          <p:cNvSpPr/>
          <p:nvPr/>
        </p:nvSpPr>
        <p:spPr>
          <a:xfrm>
            <a:off x="2733837" y="1585690"/>
            <a:ext cx="2536501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reeform 159"/>
          <p:cNvSpPr/>
          <p:nvPr/>
        </p:nvSpPr>
        <p:spPr>
          <a:xfrm>
            <a:off x="6426611" y="1551322"/>
            <a:ext cx="2479694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reeform 160"/>
          <p:cNvSpPr/>
          <p:nvPr/>
        </p:nvSpPr>
        <p:spPr>
          <a:xfrm flipV="1">
            <a:off x="4827446" y="4937117"/>
            <a:ext cx="2158078" cy="1107763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4105942" y="34872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Home network  gateway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119550" y="1445494"/>
            <a:ext cx="1744394" cy="1538322"/>
            <a:chOff x="3119550" y="1445494"/>
            <a:chExt cx="1744394" cy="1538322"/>
          </a:xfrm>
        </p:grpSpPr>
        <p:pic>
          <p:nvPicPr>
            <p:cNvPr id="163" name="Picture 162" descr="mobile_or_tablet.png"/>
            <p:cNvPicPr>
              <a:picLocks noChangeAspect="1"/>
            </p:cNvPicPr>
            <p:nvPr/>
          </p:nvPicPr>
          <p:blipFill>
            <a:blip r:embed="rId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310" y="1445494"/>
              <a:ext cx="567057" cy="933976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3119550" y="2334407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Permanent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128.119.40.186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1000" dirty="0"/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7390058" y="33365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Visited network  gateway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20214" y="1514301"/>
            <a:ext cx="1744394" cy="1534683"/>
            <a:chOff x="6620214" y="1514301"/>
            <a:chExt cx="1744394" cy="1534683"/>
          </a:xfrm>
        </p:grpSpPr>
        <p:sp>
          <p:nvSpPr>
            <p:cNvPr id="203" name="TextBox 202"/>
            <p:cNvSpPr txBox="1"/>
            <p:nvPr/>
          </p:nvSpPr>
          <p:spPr>
            <a:xfrm>
              <a:off x="6620214" y="2399575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NAT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10.0.0.99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800" dirty="0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6743781" y="1514301"/>
              <a:ext cx="567057" cy="933976"/>
              <a:chOff x="3533208" y="1227996"/>
              <a:chExt cx="567057" cy="933976"/>
            </a:xfrm>
          </p:grpSpPr>
          <p:pic>
            <p:nvPicPr>
              <p:cNvPr id="214" name="Picture 213" descr="mobile_or_tablet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208" y="1227996"/>
                <a:ext cx="567057" cy="933976"/>
              </a:xfrm>
              <a:prstGeom prst="rect">
                <a:avLst/>
              </a:prstGeom>
            </p:spPr>
          </p:pic>
          <p:sp>
            <p:nvSpPr>
              <p:cNvPr id="215" name="Rectangle 214"/>
              <p:cNvSpPr/>
              <p:nvPr/>
            </p:nvSpPr>
            <p:spPr>
              <a:xfrm>
                <a:off x="3688667" y="1588335"/>
                <a:ext cx="243304" cy="420055"/>
              </a:xfrm>
              <a:prstGeom prst="rect">
                <a:avLst/>
              </a:prstGeom>
              <a:gradFill flip="none" rotWithShape="1">
                <a:gsLst>
                  <a:gs pos="2000">
                    <a:srgbClr val="107AA7"/>
                  </a:gs>
                  <a:gs pos="100000">
                    <a:srgbClr val="107AA7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16" name="Straight Connector 215"/>
          <p:cNvCxnSpPr/>
          <p:nvPr/>
        </p:nvCxnSpPr>
        <p:spPr>
          <a:xfrm>
            <a:off x="4670288" y="3383755"/>
            <a:ext cx="600050" cy="4438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V="1">
            <a:off x="6263924" y="3591828"/>
            <a:ext cx="558664" cy="33369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5826528" y="4505143"/>
            <a:ext cx="0" cy="4409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4943128" y="3697579"/>
            <a:ext cx="1763990" cy="1007767"/>
            <a:chOff x="2611175" y="5012905"/>
            <a:chExt cx="1763990" cy="1007767"/>
          </a:xfrm>
        </p:grpSpPr>
        <p:sp>
          <p:nvSpPr>
            <p:cNvPr id="221" name="Rectangle 220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Freeform 222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663349" y="5283327"/>
              <a:ext cx="168593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public or  private Internet</a:t>
              </a:r>
              <a:endParaRPr lang="en-US" sz="1600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6741352" y="3299610"/>
            <a:ext cx="763454" cy="668861"/>
            <a:chOff x="7270567" y="5238206"/>
            <a:chExt cx="763454" cy="668861"/>
          </a:xfrm>
        </p:grpSpPr>
        <p:grpSp>
          <p:nvGrpSpPr>
            <p:cNvPr id="226" name="Group 22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1" name="Freeform 23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TextBox 22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162909" y="3130735"/>
            <a:ext cx="763454" cy="668861"/>
            <a:chOff x="7270567" y="5238206"/>
            <a:chExt cx="763454" cy="668861"/>
          </a:xfrm>
        </p:grpSpPr>
        <p:grpSp>
          <p:nvGrpSpPr>
            <p:cNvPr id="236" name="Group 23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8" name="Freeform 25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25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26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7" name="TextBox 23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4317096" y="2216448"/>
            <a:ext cx="1442258" cy="736694"/>
            <a:chOff x="3056709" y="2599509"/>
            <a:chExt cx="1442258" cy="736694"/>
          </a:xfrm>
        </p:grpSpPr>
        <p:sp>
          <p:nvSpPr>
            <p:cNvPr id="264" name="TextBox 263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269" name="Rectangle 26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67" name="Can 26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8" name="Picture 26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2955342" y="3037620"/>
            <a:ext cx="1159776" cy="787410"/>
            <a:chOff x="2955342" y="3037620"/>
            <a:chExt cx="1159776" cy="787410"/>
          </a:xfrm>
        </p:grpSpPr>
        <p:sp>
          <p:nvSpPr>
            <p:cNvPr id="165" name="TextBox 164"/>
            <p:cNvSpPr txBox="1"/>
            <p:nvPr/>
          </p:nvSpPr>
          <p:spPr>
            <a:xfrm>
              <a:off x="3180573" y="338375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79" name="Picture 278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865093" y="2337403"/>
            <a:ext cx="1168254" cy="712787"/>
            <a:chOff x="7865093" y="2337403"/>
            <a:chExt cx="1168254" cy="712787"/>
          </a:xfrm>
        </p:grpSpPr>
        <p:sp>
          <p:nvSpPr>
            <p:cNvPr id="187" name="TextBox 186"/>
            <p:cNvSpPr txBox="1"/>
            <p:nvPr/>
          </p:nvSpPr>
          <p:spPr>
            <a:xfrm>
              <a:off x="8098802" y="260891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85" name="Picture 28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093" y="2337403"/>
              <a:ext cx="347811" cy="6569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302322" y="5004486"/>
            <a:ext cx="1333256" cy="946030"/>
            <a:chOff x="5302322" y="5004486"/>
            <a:chExt cx="1333256" cy="946030"/>
          </a:xfrm>
        </p:grpSpPr>
        <p:sp>
          <p:nvSpPr>
            <p:cNvPr id="209" name="TextBox 208"/>
            <p:cNvSpPr txBox="1"/>
            <p:nvPr/>
          </p:nvSpPr>
          <p:spPr>
            <a:xfrm>
              <a:off x="5302322" y="5681596"/>
              <a:ext cx="1333256" cy="26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Correspondent</a:t>
              </a:r>
              <a:endParaRPr lang="en-US" sz="14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38118" y="5004486"/>
              <a:ext cx="891365" cy="796154"/>
              <a:chOff x="283029" y="4319993"/>
              <a:chExt cx="1226174" cy="1258225"/>
            </a:xfrm>
          </p:grpSpPr>
          <p:pic>
            <p:nvPicPr>
              <p:cNvPr id="286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3029" y="4319993"/>
                <a:ext cx="1226174" cy="1258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Freeform 181"/>
              <p:cNvSpPr/>
              <p:nvPr/>
            </p:nvSpPr>
            <p:spPr bwMode="auto">
              <a:xfrm flipH="1">
                <a:off x="805497" y="4440692"/>
                <a:ext cx="596213" cy="576165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69" name="Group 137"/>
          <p:cNvGrpSpPr/>
          <p:nvPr/>
        </p:nvGrpSpPr>
        <p:grpSpPr bwMode="auto">
          <a:xfrm>
            <a:off x="4399311" y="3330061"/>
            <a:ext cx="1322389" cy="1905000"/>
            <a:chOff x="1915" y="2230"/>
            <a:chExt cx="833" cy="1200"/>
          </a:xfrm>
        </p:grpSpPr>
        <p:sp>
          <p:nvSpPr>
            <p:cNvPr id="70" name="Line 138"/>
            <p:cNvSpPr>
              <a:spLocks noChangeShapeType="1"/>
            </p:cNvSpPr>
            <p:nvPr/>
          </p:nvSpPr>
          <p:spPr bwMode="auto">
            <a:xfrm flipH="1" flipV="1">
              <a:off x="1915" y="2230"/>
              <a:ext cx="833" cy="1200"/>
            </a:xfrm>
            <a:custGeom>
              <a:avLst/>
              <a:gdLst>
                <a:gd name="connsiteX0" fmla="*/ 0 w 1350962"/>
                <a:gd name="connsiteY0" fmla="*/ 0 h 1498600"/>
                <a:gd name="connsiteX1" fmla="*/ 1350962 w 1350962"/>
                <a:gd name="connsiteY1" fmla="*/ 1498600 h 1498600"/>
                <a:gd name="connsiteX0-1" fmla="*/ 0 w 1177968"/>
                <a:gd name="connsiteY0-2" fmla="*/ 0 h 1708665"/>
                <a:gd name="connsiteX1-3" fmla="*/ 1177968 w 1177968"/>
                <a:gd name="connsiteY1-4" fmla="*/ 1708665 h 1708665"/>
                <a:gd name="connsiteX0-5" fmla="*/ 0 w 1239754"/>
                <a:gd name="connsiteY0-6" fmla="*/ 0 h 1708665"/>
                <a:gd name="connsiteX1-7" fmla="*/ 1239754 w 1239754"/>
                <a:gd name="connsiteY1-8" fmla="*/ 1708665 h 1708665"/>
                <a:gd name="connsiteX0-9" fmla="*/ 0 w 1260255"/>
                <a:gd name="connsiteY0-10" fmla="*/ 0 h 1889139"/>
                <a:gd name="connsiteX1-11" fmla="*/ 1260255 w 1260255"/>
                <a:gd name="connsiteY1-12" fmla="*/ 1889139 h 1889139"/>
                <a:gd name="connsiteX0-13" fmla="*/ 0 w 1321751"/>
                <a:gd name="connsiteY0-14" fmla="*/ 0 h 1905541"/>
                <a:gd name="connsiteX1-15" fmla="*/ 1321751 w 1321751"/>
                <a:gd name="connsiteY1-16" fmla="*/ 1905541 h 1905541"/>
                <a:gd name="connsiteX0-17" fmla="*/ 0 w 1321751"/>
                <a:gd name="connsiteY0-18" fmla="*/ 0 h 1905541"/>
                <a:gd name="connsiteX1-19" fmla="*/ 1321751 w 1321751"/>
                <a:gd name="connsiteY1-20" fmla="*/ 1905541 h 1905541"/>
                <a:gd name="connsiteX0-21" fmla="*/ 0 w 1321751"/>
                <a:gd name="connsiteY0-22" fmla="*/ 0 h 1905541"/>
                <a:gd name="connsiteX1-23" fmla="*/ 1321751 w 1321751"/>
                <a:gd name="connsiteY1-24" fmla="*/ 1905541 h 1905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321751" h="1905541">
                  <a:moveTo>
                    <a:pt x="0" y="0"/>
                  </a:moveTo>
                  <a:cubicBezTo>
                    <a:pt x="401139" y="520042"/>
                    <a:pt x="846840" y="1213232"/>
                    <a:pt x="1321751" y="1905541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" name="Group 139"/>
            <p:cNvGrpSpPr/>
            <p:nvPr/>
          </p:nvGrpSpPr>
          <p:grpSpPr bwMode="auto">
            <a:xfrm>
              <a:off x="2313" y="2836"/>
              <a:ext cx="203" cy="252"/>
              <a:chOff x="759" y="3634"/>
              <a:chExt cx="203" cy="252"/>
            </a:xfrm>
          </p:grpSpPr>
          <p:sp>
            <p:nvSpPr>
              <p:cNvPr id="72" name="Oval 140"/>
              <p:cNvSpPr>
                <a:spLocks noChangeArrowheads="1"/>
              </p:cNvSpPr>
              <p:nvPr/>
            </p:nvSpPr>
            <p:spPr bwMode="auto">
              <a:xfrm>
                <a:off x="760" y="3662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 Box 141"/>
              <p:cNvSpPr txBox="1">
                <a:spLocks noChangeArrowheads="1"/>
              </p:cNvSpPr>
              <p:nvPr/>
            </p:nvSpPr>
            <p:spPr bwMode="auto">
              <a:xfrm>
                <a:off x="759" y="3634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  <a:endParaRPr lang="en-US" sz="2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741921" y="4646142"/>
            <a:ext cx="4287279" cy="1582254"/>
            <a:chOff x="704850" y="4250726"/>
            <a:chExt cx="4287279" cy="1582254"/>
          </a:xfrm>
        </p:grpSpPr>
        <p:sp>
          <p:nvSpPr>
            <p:cNvPr id="75" name="Text Box 143"/>
            <p:cNvSpPr txBox="1">
              <a:spLocks noChangeArrowheads="1"/>
            </p:cNvSpPr>
            <p:nvPr/>
          </p:nvSpPr>
          <p:spPr bwMode="auto">
            <a:xfrm>
              <a:off x="704850" y="4743451"/>
              <a:ext cx="3484090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en-US" sz="2400" dirty="0">
                  <a:latin typeface="+mn-lt"/>
                  <a:cs typeface="Arial" panose="020B0604020202020204" pitchFamily="34" charset="0"/>
                </a:rPr>
                <a:t>correspondent uses </a:t>
              </a:r>
              <a:r>
                <a:rPr lang="en-US" sz="2400" i="1" dirty="0">
                  <a:solidFill>
                    <a:srgbClr val="011199"/>
                  </a:solidFill>
                  <a:latin typeface="+mn-lt"/>
                  <a:cs typeface="Arial" panose="020B0604020202020204" pitchFamily="34" charset="0"/>
                </a:rPr>
                <a:t>home</a:t>
              </a:r>
              <a:r>
                <a:rPr lang="en-US" sz="2400" dirty="0">
                  <a:latin typeface="+mn-lt"/>
                  <a:cs typeface="Arial" panose="020B0604020202020204" pitchFamily="34" charset="0"/>
                </a:rPr>
                <a:t> address as datagram destination address</a:t>
              </a:r>
              <a:endParaRPr lang="en-US" sz="24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053015" y="4250726"/>
              <a:ext cx="939114" cy="70433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70745" y="3410339"/>
            <a:ext cx="4891720" cy="1625716"/>
            <a:chOff x="370745" y="3410339"/>
            <a:chExt cx="4891720" cy="1625716"/>
          </a:xfrm>
        </p:grpSpPr>
        <p:sp>
          <p:nvSpPr>
            <p:cNvPr id="88" name="Text Box 146"/>
            <p:cNvSpPr txBox="1">
              <a:spLocks noChangeArrowheads="1"/>
            </p:cNvSpPr>
            <p:nvPr/>
          </p:nvSpPr>
          <p:spPr bwMode="auto">
            <a:xfrm>
              <a:off x="370745" y="3946526"/>
              <a:ext cx="3830551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en-US" sz="2400" dirty="0">
                  <a:latin typeface="+mn-lt"/>
                  <a:cs typeface="Arial" panose="020B0604020202020204" pitchFamily="34" charset="0"/>
                </a:rPr>
                <a:t>home gateway receives datagram, forwards (tunnels)  to remote gateway</a:t>
              </a:r>
              <a:endParaRPr lang="en-US" sz="24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3472250" y="3410339"/>
              <a:ext cx="1790215" cy="82802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1408671" y="1482923"/>
            <a:ext cx="19647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Home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71450" lvl="1"/>
            <a:r>
              <a:rPr lang="en-US" sz="1400" dirty="0"/>
              <a:t>e.g.,: 128.119/16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7761811" y="1499405"/>
            <a:ext cx="21853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Visited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22555"/>
            <a:r>
              <a:rPr lang="en-US" sz="1400" dirty="0"/>
              <a:t>e.g.,: 79.129/16</a:t>
            </a:r>
            <a:endParaRPr 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584357" y="3115736"/>
            <a:ext cx="2137719" cy="369332"/>
            <a:chOff x="4534929" y="3177521"/>
            <a:chExt cx="2137719" cy="369332"/>
          </a:xfrm>
        </p:grpSpPr>
        <p:cxnSp>
          <p:nvCxnSpPr>
            <p:cNvPr id="98" name="Straight Arrow Connector 97"/>
            <p:cNvCxnSpPr/>
            <p:nvPr/>
          </p:nvCxnSpPr>
          <p:spPr>
            <a:xfrm>
              <a:off x="4534929" y="3299255"/>
              <a:ext cx="2137719" cy="22242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5252793" y="3177521"/>
              <a:ext cx="318711" cy="369332"/>
              <a:chOff x="201265" y="5990352"/>
              <a:chExt cx="318711" cy="36933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201265" y="6031388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08933" y="5990352"/>
                <a:ext cx="239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7193386" y="2192404"/>
            <a:ext cx="589413" cy="1146660"/>
            <a:chOff x="7193386" y="2192404"/>
            <a:chExt cx="589413" cy="1146660"/>
          </a:xfrm>
        </p:grpSpPr>
        <p:sp>
          <p:nvSpPr>
            <p:cNvPr id="102" name="Freeform 101"/>
            <p:cNvSpPr/>
            <p:nvPr/>
          </p:nvSpPr>
          <p:spPr>
            <a:xfrm>
              <a:off x="7193386" y="2192404"/>
              <a:ext cx="451673" cy="1146660"/>
            </a:xfrm>
            <a:custGeom>
              <a:avLst/>
              <a:gdLst>
                <a:gd name="connsiteX0" fmla="*/ 36987 w 36987"/>
                <a:gd name="connsiteY0" fmla="*/ 0 h 1232968"/>
                <a:gd name="connsiteX1" fmla="*/ 24658 w 36987"/>
                <a:gd name="connsiteY1" fmla="*/ 665803 h 1232968"/>
                <a:gd name="connsiteX2" fmla="*/ 0 w 36987"/>
                <a:gd name="connsiteY2" fmla="*/ 1232968 h 1232968"/>
                <a:gd name="connsiteX3" fmla="*/ 0 w 36987"/>
                <a:gd name="connsiteY3" fmla="*/ 1232968 h 1232968"/>
                <a:gd name="connsiteX0-1" fmla="*/ 36987 w 394528"/>
                <a:gd name="connsiteY0-2" fmla="*/ 0 h 1232968"/>
                <a:gd name="connsiteX1-3" fmla="*/ 394528 w 394528"/>
                <a:gd name="connsiteY1-4" fmla="*/ 665803 h 1232968"/>
                <a:gd name="connsiteX2-5" fmla="*/ 0 w 394528"/>
                <a:gd name="connsiteY2-6" fmla="*/ 1232968 h 1232968"/>
                <a:gd name="connsiteX3-7" fmla="*/ 0 w 394528"/>
                <a:gd name="connsiteY3-8" fmla="*/ 1232968 h 1232968"/>
                <a:gd name="connsiteX0-9" fmla="*/ 36987 w 398314"/>
                <a:gd name="connsiteY0-10" fmla="*/ 0 h 1232968"/>
                <a:gd name="connsiteX1-11" fmla="*/ 394528 w 398314"/>
                <a:gd name="connsiteY1-12" fmla="*/ 665803 h 1232968"/>
                <a:gd name="connsiteX2-13" fmla="*/ 0 w 398314"/>
                <a:gd name="connsiteY2-14" fmla="*/ 1232968 h 1232968"/>
                <a:gd name="connsiteX3-15" fmla="*/ 0 w 398314"/>
                <a:gd name="connsiteY3-16" fmla="*/ 1232968 h 1232968"/>
                <a:gd name="connsiteX0-17" fmla="*/ 36987 w 398314"/>
                <a:gd name="connsiteY0-18" fmla="*/ 0 h 1232968"/>
                <a:gd name="connsiteX1-19" fmla="*/ 394528 w 398314"/>
                <a:gd name="connsiteY1-20" fmla="*/ 665803 h 1232968"/>
                <a:gd name="connsiteX2-21" fmla="*/ 0 w 398314"/>
                <a:gd name="connsiteY2-22" fmla="*/ 1232968 h 1232968"/>
                <a:gd name="connsiteX3-23" fmla="*/ 0 w 398314"/>
                <a:gd name="connsiteY3-24" fmla="*/ 1232968 h 1232968"/>
                <a:gd name="connsiteX0-25" fmla="*/ 36987 w 398314"/>
                <a:gd name="connsiteY0-26" fmla="*/ 0 h 1232968"/>
                <a:gd name="connsiteX1-27" fmla="*/ 394528 w 398314"/>
                <a:gd name="connsiteY1-28" fmla="*/ 665803 h 1232968"/>
                <a:gd name="connsiteX2-29" fmla="*/ 0 w 398314"/>
                <a:gd name="connsiteY2-30" fmla="*/ 1232968 h 1232968"/>
                <a:gd name="connsiteX3-31" fmla="*/ 0 w 398314"/>
                <a:gd name="connsiteY3-32" fmla="*/ 1232968 h 1232968"/>
                <a:gd name="connsiteX0-33" fmla="*/ 332883 w 694038"/>
                <a:gd name="connsiteY0-34" fmla="*/ 0 h 1454902"/>
                <a:gd name="connsiteX1-35" fmla="*/ 690424 w 694038"/>
                <a:gd name="connsiteY1-36" fmla="*/ 665803 h 1454902"/>
                <a:gd name="connsiteX2-37" fmla="*/ 295896 w 694038"/>
                <a:gd name="connsiteY2-38" fmla="*/ 1232968 h 1454902"/>
                <a:gd name="connsiteX3-39" fmla="*/ 0 w 694038"/>
                <a:gd name="connsiteY3-40" fmla="*/ 1454902 h 1454902"/>
                <a:gd name="connsiteX0-41" fmla="*/ 36987 w 398142"/>
                <a:gd name="connsiteY0-42" fmla="*/ 0 h 1232968"/>
                <a:gd name="connsiteX1-43" fmla="*/ 394528 w 398142"/>
                <a:gd name="connsiteY1-44" fmla="*/ 665803 h 1232968"/>
                <a:gd name="connsiteX2-45" fmla="*/ 0 w 398142"/>
                <a:gd name="connsiteY2-46" fmla="*/ 1232968 h 1232968"/>
                <a:gd name="connsiteX0-47" fmla="*/ 36987 w 394572"/>
                <a:gd name="connsiteY0-48" fmla="*/ 0 h 1232968"/>
                <a:gd name="connsiteX1-49" fmla="*/ 394528 w 394572"/>
                <a:gd name="connsiteY1-50" fmla="*/ 665803 h 1232968"/>
                <a:gd name="connsiteX2-51" fmla="*/ 0 w 394572"/>
                <a:gd name="connsiteY2-52" fmla="*/ 1232968 h 1232968"/>
                <a:gd name="connsiteX0-53" fmla="*/ 24658 w 394577"/>
                <a:gd name="connsiteY0-54" fmla="*/ 0 h 1085012"/>
                <a:gd name="connsiteX1-55" fmla="*/ 394528 w 394577"/>
                <a:gd name="connsiteY1-56" fmla="*/ 517847 h 1085012"/>
                <a:gd name="connsiteX2-57" fmla="*/ 0 w 394577"/>
                <a:gd name="connsiteY2-58" fmla="*/ 1085012 h 1085012"/>
                <a:gd name="connsiteX0-59" fmla="*/ 24658 w 394630"/>
                <a:gd name="connsiteY0-60" fmla="*/ 0 h 1085012"/>
                <a:gd name="connsiteX1-61" fmla="*/ 394528 w 394630"/>
                <a:gd name="connsiteY1-62" fmla="*/ 517847 h 1085012"/>
                <a:gd name="connsiteX2-63" fmla="*/ 0 w 394630"/>
                <a:gd name="connsiteY2-64" fmla="*/ 1085012 h 1085012"/>
                <a:gd name="connsiteX0-65" fmla="*/ 24658 w 394630"/>
                <a:gd name="connsiteY0-66" fmla="*/ 0 h 1085044"/>
                <a:gd name="connsiteX1-67" fmla="*/ 394528 w 394630"/>
                <a:gd name="connsiteY1-68" fmla="*/ 517847 h 1085044"/>
                <a:gd name="connsiteX2-69" fmla="*/ 0 w 394630"/>
                <a:gd name="connsiteY2-70" fmla="*/ 1085012 h 1085044"/>
                <a:gd name="connsiteX0-71" fmla="*/ 24658 w 394630"/>
                <a:gd name="connsiteY0-72" fmla="*/ 0 h 1085053"/>
                <a:gd name="connsiteX1-73" fmla="*/ 394528 w 394630"/>
                <a:gd name="connsiteY1-74" fmla="*/ 604155 h 1085053"/>
                <a:gd name="connsiteX2-75" fmla="*/ 0 w 394630"/>
                <a:gd name="connsiteY2-76" fmla="*/ 1085012 h 1085053"/>
                <a:gd name="connsiteX0-77" fmla="*/ 24658 w 394630"/>
                <a:gd name="connsiteY0-78" fmla="*/ 0 h 1085085"/>
                <a:gd name="connsiteX1-79" fmla="*/ 394528 w 394630"/>
                <a:gd name="connsiteY1-80" fmla="*/ 604155 h 1085085"/>
                <a:gd name="connsiteX2-81" fmla="*/ 0 w 394630"/>
                <a:gd name="connsiteY2-82" fmla="*/ 1085012 h 1085085"/>
                <a:gd name="connsiteX0-83" fmla="*/ 24658 w 406950"/>
                <a:gd name="connsiteY0-84" fmla="*/ 0 h 1085063"/>
                <a:gd name="connsiteX1-85" fmla="*/ 406857 w 406950"/>
                <a:gd name="connsiteY1-86" fmla="*/ 530177 h 1085063"/>
                <a:gd name="connsiteX2-87" fmla="*/ 0 w 406950"/>
                <a:gd name="connsiteY2-88" fmla="*/ 1085012 h 1085063"/>
                <a:gd name="connsiteX0-89" fmla="*/ 0 w 544110"/>
                <a:gd name="connsiteY0-90" fmla="*/ 0 h 1109704"/>
                <a:gd name="connsiteX1-91" fmla="*/ 542476 w 544110"/>
                <a:gd name="connsiteY1-92" fmla="*/ 554836 h 1109704"/>
                <a:gd name="connsiteX2-93" fmla="*/ 135619 w 544110"/>
                <a:gd name="connsiteY2-94" fmla="*/ 1109671 h 1109704"/>
                <a:gd name="connsiteX0-95" fmla="*/ 0 w 544110"/>
                <a:gd name="connsiteY0-96" fmla="*/ 0 h 1109704"/>
                <a:gd name="connsiteX1-97" fmla="*/ 542476 w 544110"/>
                <a:gd name="connsiteY1-98" fmla="*/ 554836 h 1109704"/>
                <a:gd name="connsiteX2-99" fmla="*/ 135619 w 544110"/>
                <a:gd name="connsiteY2-100" fmla="*/ 1109671 h 1109704"/>
                <a:gd name="connsiteX0-101" fmla="*/ 0 w 544110"/>
                <a:gd name="connsiteY0-102" fmla="*/ 0 h 1109671"/>
                <a:gd name="connsiteX1-103" fmla="*/ 542476 w 544110"/>
                <a:gd name="connsiteY1-104" fmla="*/ 554836 h 1109671"/>
                <a:gd name="connsiteX2-105" fmla="*/ 135619 w 544110"/>
                <a:gd name="connsiteY2-106" fmla="*/ 1109671 h 1109671"/>
                <a:gd name="connsiteX0-107" fmla="*/ 0 w 544933"/>
                <a:gd name="connsiteY0-108" fmla="*/ 0 h 1146660"/>
                <a:gd name="connsiteX1-109" fmla="*/ 542476 w 544933"/>
                <a:gd name="connsiteY1-110" fmla="*/ 554836 h 1146660"/>
                <a:gd name="connsiteX2-111" fmla="*/ 160277 w 544933"/>
                <a:gd name="connsiteY2-112" fmla="*/ 1146660 h 1146660"/>
                <a:gd name="connsiteX0-113" fmla="*/ 0 w 547239"/>
                <a:gd name="connsiteY0-114" fmla="*/ 0 h 1146660"/>
                <a:gd name="connsiteX1-115" fmla="*/ 542476 w 547239"/>
                <a:gd name="connsiteY1-116" fmla="*/ 554836 h 1146660"/>
                <a:gd name="connsiteX2-117" fmla="*/ 160277 w 547239"/>
                <a:gd name="connsiteY2-118" fmla="*/ 1146660 h 1146660"/>
                <a:gd name="connsiteX0-119" fmla="*/ 0 w 451673"/>
                <a:gd name="connsiteY0-120" fmla="*/ 0 h 1146660"/>
                <a:gd name="connsiteX1-121" fmla="*/ 443844 w 451673"/>
                <a:gd name="connsiteY1-122" fmla="*/ 554836 h 1146660"/>
                <a:gd name="connsiteX2-123" fmla="*/ 160277 w 451673"/>
                <a:gd name="connsiteY2-124" fmla="*/ 1146660 h 1146660"/>
                <a:gd name="connsiteX0-125" fmla="*/ 0 w 451673"/>
                <a:gd name="connsiteY0-126" fmla="*/ 0 h 1146660"/>
                <a:gd name="connsiteX1-127" fmla="*/ 443844 w 451673"/>
                <a:gd name="connsiteY1-128" fmla="*/ 554836 h 1146660"/>
                <a:gd name="connsiteX2-129" fmla="*/ 160277 w 451673"/>
                <a:gd name="connsiteY2-130" fmla="*/ 1146660 h 11466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51673" h="1146660">
                  <a:moveTo>
                    <a:pt x="0" y="0"/>
                  </a:moveTo>
                  <a:cubicBezTo>
                    <a:pt x="279457" y="36988"/>
                    <a:pt x="404802" y="277418"/>
                    <a:pt x="443844" y="554836"/>
                  </a:cubicBezTo>
                  <a:cubicBezTo>
                    <a:pt x="482886" y="832254"/>
                    <a:pt x="373980" y="1015144"/>
                    <a:pt x="160277" y="1146660"/>
                  </a:cubicBezTo>
                </a:path>
              </a:pathLst>
            </a:custGeom>
            <a:ln w="2540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7464088" y="2469046"/>
              <a:ext cx="318711" cy="369332"/>
              <a:chOff x="499844" y="5934173"/>
              <a:chExt cx="318711" cy="3693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520378" y="5934173"/>
                <a:ext cx="239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3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4704570" y="3409989"/>
            <a:ext cx="2054831" cy="1741728"/>
            <a:chOff x="4704570" y="3409989"/>
            <a:chExt cx="2054831" cy="1741728"/>
          </a:xfrm>
        </p:grpSpPr>
        <p:sp>
          <p:nvSpPr>
            <p:cNvPr id="106" name="Freeform 105"/>
            <p:cNvSpPr/>
            <p:nvPr/>
          </p:nvSpPr>
          <p:spPr>
            <a:xfrm>
              <a:off x="4704570" y="3427364"/>
              <a:ext cx="2019342" cy="1724353"/>
            </a:xfrm>
            <a:custGeom>
              <a:avLst/>
              <a:gdLst>
                <a:gd name="connsiteX0" fmla="*/ 36987 w 36987"/>
                <a:gd name="connsiteY0" fmla="*/ 0 h 1232968"/>
                <a:gd name="connsiteX1" fmla="*/ 24658 w 36987"/>
                <a:gd name="connsiteY1" fmla="*/ 665803 h 1232968"/>
                <a:gd name="connsiteX2" fmla="*/ 0 w 36987"/>
                <a:gd name="connsiteY2" fmla="*/ 1232968 h 1232968"/>
                <a:gd name="connsiteX3" fmla="*/ 0 w 36987"/>
                <a:gd name="connsiteY3" fmla="*/ 1232968 h 1232968"/>
                <a:gd name="connsiteX0-1" fmla="*/ 36987 w 394528"/>
                <a:gd name="connsiteY0-2" fmla="*/ 0 h 1232968"/>
                <a:gd name="connsiteX1-3" fmla="*/ 394528 w 394528"/>
                <a:gd name="connsiteY1-4" fmla="*/ 665803 h 1232968"/>
                <a:gd name="connsiteX2-5" fmla="*/ 0 w 394528"/>
                <a:gd name="connsiteY2-6" fmla="*/ 1232968 h 1232968"/>
                <a:gd name="connsiteX3-7" fmla="*/ 0 w 394528"/>
                <a:gd name="connsiteY3-8" fmla="*/ 1232968 h 1232968"/>
                <a:gd name="connsiteX0-9" fmla="*/ 36987 w 398314"/>
                <a:gd name="connsiteY0-10" fmla="*/ 0 h 1232968"/>
                <a:gd name="connsiteX1-11" fmla="*/ 394528 w 398314"/>
                <a:gd name="connsiteY1-12" fmla="*/ 665803 h 1232968"/>
                <a:gd name="connsiteX2-13" fmla="*/ 0 w 398314"/>
                <a:gd name="connsiteY2-14" fmla="*/ 1232968 h 1232968"/>
                <a:gd name="connsiteX3-15" fmla="*/ 0 w 398314"/>
                <a:gd name="connsiteY3-16" fmla="*/ 1232968 h 1232968"/>
                <a:gd name="connsiteX0-17" fmla="*/ 36987 w 398314"/>
                <a:gd name="connsiteY0-18" fmla="*/ 0 h 1232968"/>
                <a:gd name="connsiteX1-19" fmla="*/ 394528 w 398314"/>
                <a:gd name="connsiteY1-20" fmla="*/ 665803 h 1232968"/>
                <a:gd name="connsiteX2-21" fmla="*/ 0 w 398314"/>
                <a:gd name="connsiteY2-22" fmla="*/ 1232968 h 1232968"/>
                <a:gd name="connsiteX3-23" fmla="*/ 0 w 398314"/>
                <a:gd name="connsiteY3-24" fmla="*/ 1232968 h 1232968"/>
                <a:gd name="connsiteX0-25" fmla="*/ 36987 w 398314"/>
                <a:gd name="connsiteY0-26" fmla="*/ 0 h 1232968"/>
                <a:gd name="connsiteX1-27" fmla="*/ 394528 w 398314"/>
                <a:gd name="connsiteY1-28" fmla="*/ 665803 h 1232968"/>
                <a:gd name="connsiteX2-29" fmla="*/ 0 w 398314"/>
                <a:gd name="connsiteY2-30" fmla="*/ 1232968 h 1232968"/>
                <a:gd name="connsiteX3-31" fmla="*/ 0 w 398314"/>
                <a:gd name="connsiteY3-32" fmla="*/ 1232968 h 1232968"/>
                <a:gd name="connsiteX0-33" fmla="*/ 332883 w 694038"/>
                <a:gd name="connsiteY0-34" fmla="*/ 0 h 1454902"/>
                <a:gd name="connsiteX1-35" fmla="*/ 690424 w 694038"/>
                <a:gd name="connsiteY1-36" fmla="*/ 665803 h 1454902"/>
                <a:gd name="connsiteX2-37" fmla="*/ 295896 w 694038"/>
                <a:gd name="connsiteY2-38" fmla="*/ 1232968 h 1454902"/>
                <a:gd name="connsiteX3-39" fmla="*/ 0 w 694038"/>
                <a:gd name="connsiteY3-40" fmla="*/ 1454902 h 1454902"/>
                <a:gd name="connsiteX0-41" fmla="*/ 36987 w 398142"/>
                <a:gd name="connsiteY0-42" fmla="*/ 0 h 1232968"/>
                <a:gd name="connsiteX1-43" fmla="*/ 394528 w 398142"/>
                <a:gd name="connsiteY1-44" fmla="*/ 665803 h 1232968"/>
                <a:gd name="connsiteX2-45" fmla="*/ 0 w 398142"/>
                <a:gd name="connsiteY2-46" fmla="*/ 1232968 h 1232968"/>
                <a:gd name="connsiteX0-47" fmla="*/ 36987 w 394572"/>
                <a:gd name="connsiteY0-48" fmla="*/ 0 h 1232968"/>
                <a:gd name="connsiteX1-49" fmla="*/ 394528 w 394572"/>
                <a:gd name="connsiteY1-50" fmla="*/ 665803 h 1232968"/>
                <a:gd name="connsiteX2-51" fmla="*/ 0 w 394572"/>
                <a:gd name="connsiteY2-52" fmla="*/ 1232968 h 1232968"/>
                <a:gd name="connsiteX0-53" fmla="*/ 24658 w 394577"/>
                <a:gd name="connsiteY0-54" fmla="*/ 0 h 1085012"/>
                <a:gd name="connsiteX1-55" fmla="*/ 394528 w 394577"/>
                <a:gd name="connsiteY1-56" fmla="*/ 517847 h 1085012"/>
                <a:gd name="connsiteX2-57" fmla="*/ 0 w 394577"/>
                <a:gd name="connsiteY2-58" fmla="*/ 1085012 h 1085012"/>
                <a:gd name="connsiteX0-59" fmla="*/ 24658 w 394630"/>
                <a:gd name="connsiteY0-60" fmla="*/ 0 h 1085012"/>
                <a:gd name="connsiteX1-61" fmla="*/ 394528 w 394630"/>
                <a:gd name="connsiteY1-62" fmla="*/ 517847 h 1085012"/>
                <a:gd name="connsiteX2-63" fmla="*/ 0 w 394630"/>
                <a:gd name="connsiteY2-64" fmla="*/ 1085012 h 1085012"/>
                <a:gd name="connsiteX0-65" fmla="*/ 24658 w 394630"/>
                <a:gd name="connsiteY0-66" fmla="*/ 0 h 1085044"/>
                <a:gd name="connsiteX1-67" fmla="*/ 394528 w 394630"/>
                <a:gd name="connsiteY1-68" fmla="*/ 517847 h 1085044"/>
                <a:gd name="connsiteX2-69" fmla="*/ 0 w 394630"/>
                <a:gd name="connsiteY2-70" fmla="*/ 1085012 h 1085044"/>
                <a:gd name="connsiteX0-71" fmla="*/ 24658 w 394630"/>
                <a:gd name="connsiteY0-72" fmla="*/ 0 h 1085053"/>
                <a:gd name="connsiteX1-73" fmla="*/ 394528 w 394630"/>
                <a:gd name="connsiteY1-74" fmla="*/ 604155 h 1085053"/>
                <a:gd name="connsiteX2-75" fmla="*/ 0 w 394630"/>
                <a:gd name="connsiteY2-76" fmla="*/ 1085012 h 1085053"/>
                <a:gd name="connsiteX0-77" fmla="*/ 24658 w 394630"/>
                <a:gd name="connsiteY0-78" fmla="*/ 0 h 1085085"/>
                <a:gd name="connsiteX1-79" fmla="*/ 394528 w 394630"/>
                <a:gd name="connsiteY1-80" fmla="*/ 604155 h 1085085"/>
                <a:gd name="connsiteX2-81" fmla="*/ 0 w 394630"/>
                <a:gd name="connsiteY2-82" fmla="*/ 1085012 h 1085085"/>
                <a:gd name="connsiteX0-83" fmla="*/ 24658 w 406950"/>
                <a:gd name="connsiteY0-84" fmla="*/ 0 h 1085063"/>
                <a:gd name="connsiteX1-85" fmla="*/ 406857 w 406950"/>
                <a:gd name="connsiteY1-86" fmla="*/ 530177 h 1085063"/>
                <a:gd name="connsiteX2-87" fmla="*/ 0 w 406950"/>
                <a:gd name="connsiteY2-88" fmla="*/ 1085012 h 1085063"/>
                <a:gd name="connsiteX0-89" fmla="*/ 0 w 544110"/>
                <a:gd name="connsiteY0-90" fmla="*/ 0 h 1109704"/>
                <a:gd name="connsiteX1-91" fmla="*/ 542476 w 544110"/>
                <a:gd name="connsiteY1-92" fmla="*/ 554836 h 1109704"/>
                <a:gd name="connsiteX2-93" fmla="*/ 135619 w 544110"/>
                <a:gd name="connsiteY2-94" fmla="*/ 1109671 h 1109704"/>
                <a:gd name="connsiteX0-95" fmla="*/ 0 w 544110"/>
                <a:gd name="connsiteY0-96" fmla="*/ 0 h 1109704"/>
                <a:gd name="connsiteX1-97" fmla="*/ 542476 w 544110"/>
                <a:gd name="connsiteY1-98" fmla="*/ 554836 h 1109704"/>
                <a:gd name="connsiteX2-99" fmla="*/ 135619 w 544110"/>
                <a:gd name="connsiteY2-100" fmla="*/ 1109671 h 1109704"/>
                <a:gd name="connsiteX0-101" fmla="*/ 0 w 544110"/>
                <a:gd name="connsiteY0-102" fmla="*/ 0 h 1109671"/>
                <a:gd name="connsiteX1-103" fmla="*/ 542476 w 544110"/>
                <a:gd name="connsiteY1-104" fmla="*/ 554836 h 1109671"/>
                <a:gd name="connsiteX2-105" fmla="*/ 135619 w 544110"/>
                <a:gd name="connsiteY2-106" fmla="*/ 1109671 h 1109671"/>
                <a:gd name="connsiteX0-107" fmla="*/ 0 w 544933"/>
                <a:gd name="connsiteY0-108" fmla="*/ 0 h 1146660"/>
                <a:gd name="connsiteX1-109" fmla="*/ 542476 w 544933"/>
                <a:gd name="connsiteY1-110" fmla="*/ 554836 h 1146660"/>
                <a:gd name="connsiteX2-111" fmla="*/ 160277 w 544933"/>
                <a:gd name="connsiteY2-112" fmla="*/ 1146660 h 1146660"/>
                <a:gd name="connsiteX0-113" fmla="*/ 0 w 547239"/>
                <a:gd name="connsiteY0-114" fmla="*/ 0 h 1146660"/>
                <a:gd name="connsiteX1-115" fmla="*/ 542476 w 547239"/>
                <a:gd name="connsiteY1-116" fmla="*/ 554836 h 1146660"/>
                <a:gd name="connsiteX2-117" fmla="*/ 160277 w 547239"/>
                <a:gd name="connsiteY2-118" fmla="*/ 1146660 h 1146660"/>
                <a:gd name="connsiteX0-119" fmla="*/ 0 w 451673"/>
                <a:gd name="connsiteY0-120" fmla="*/ 0 h 1146660"/>
                <a:gd name="connsiteX1-121" fmla="*/ 443844 w 451673"/>
                <a:gd name="connsiteY1-122" fmla="*/ 554836 h 1146660"/>
                <a:gd name="connsiteX2-123" fmla="*/ 160277 w 451673"/>
                <a:gd name="connsiteY2-124" fmla="*/ 1146660 h 1146660"/>
                <a:gd name="connsiteX0-125" fmla="*/ 0 w 451673"/>
                <a:gd name="connsiteY0-126" fmla="*/ 0 h 1146660"/>
                <a:gd name="connsiteX1-127" fmla="*/ 443844 w 451673"/>
                <a:gd name="connsiteY1-128" fmla="*/ 554836 h 1146660"/>
                <a:gd name="connsiteX2-129" fmla="*/ 160277 w 451673"/>
                <a:gd name="connsiteY2-130" fmla="*/ 1146660 h 1146660"/>
                <a:gd name="connsiteX0-131" fmla="*/ 0 w 754565"/>
                <a:gd name="connsiteY0-132" fmla="*/ 1089906 h 1090872"/>
                <a:gd name="connsiteX1-133" fmla="*/ 734497 w 754565"/>
                <a:gd name="connsiteY1-134" fmla="*/ 8331 h 1090872"/>
                <a:gd name="connsiteX2-135" fmla="*/ 450930 w 754565"/>
                <a:gd name="connsiteY2-136" fmla="*/ 600155 h 1090872"/>
                <a:gd name="connsiteX0-137" fmla="*/ 0 w 1169000"/>
                <a:gd name="connsiteY0-138" fmla="*/ 1110287 h 1111294"/>
                <a:gd name="connsiteX1-139" fmla="*/ 734497 w 1169000"/>
                <a:gd name="connsiteY1-140" fmla="*/ 28712 h 1111294"/>
                <a:gd name="connsiteX2-141" fmla="*/ 1108060 w 1169000"/>
                <a:gd name="connsiteY2-142" fmla="*/ 355172 h 1111294"/>
                <a:gd name="connsiteX0-143" fmla="*/ 969226 w 2092605"/>
                <a:gd name="connsiteY0-144" fmla="*/ 1407685 h 1408457"/>
                <a:gd name="connsiteX1-145" fmla="*/ 16669 w 2092605"/>
                <a:gd name="connsiteY1-146" fmla="*/ 16518 h 1408457"/>
                <a:gd name="connsiteX2-147" fmla="*/ 2077286 w 2092605"/>
                <a:gd name="connsiteY2-148" fmla="*/ 652570 h 1408457"/>
                <a:gd name="connsiteX0-149" fmla="*/ 956027 w 1452284"/>
                <a:gd name="connsiteY0-150" fmla="*/ 1423591 h 1424383"/>
                <a:gd name="connsiteX1-151" fmla="*/ 3470 w 1452284"/>
                <a:gd name="connsiteY1-152" fmla="*/ 32424 h 1424383"/>
                <a:gd name="connsiteX2-153" fmla="*/ 1432232 w 1452284"/>
                <a:gd name="connsiteY2-154" fmla="*/ 472612 h 1424383"/>
                <a:gd name="connsiteX0-155" fmla="*/ 956027 w 1432232"/>
                <a:gd name="connsiteY0-156" fmla="*/ 1422324 h 1423116"/>
                <a:gd name="connsiteX1-157" fmla="*/ 3470 w 1432232"/>
                <a:gd name="connsiteY1-158" fmla="*/ 31157 h 1423116"/>
                <a:gd name="connsiteX2-159" fmla="*/ 1432232 w 1432232"/>
                <a:gd name="connsiteY2-160" fmla="*/ 471345 h 1423116"/>
                <a:gd name="connsiteX0-161" fmla="*/ 801315 w 1435484"/>
                <a:gd name="connsiteY0-162" fmla="*/ 1144301 h 1145256"/>
                <a:gd name="connsiteX1-163" fmla="*/ 6722 w 1435484"/>
                <a:gd name="connsiteY1-164" fmla="*/ 18498 h 1145256"/>
                <a:gd name="connsiteX2-165" fmla="*/ 1435484 w 1435484"/>
                <a:gd name="connsiteY2-166" fmla="*/ 458686 h 1145256"/>
                <a:gd name="connsiteX0-167" fmla="*/ 804988 w 1439157"/>
                <a:gd name="connsiteY0-168" fmla="*/ 1144301 h 1144301"/>
                <a:gd name="connsiteX1-169" fmla="*/ 10395 w 1439157"/>
                <a:gd name="connsiteY1-170" fmla="*/ 18498 h 1144301"/>
                <a:gd name="connsiteX2-171" fmla="*/ 1439157 w 1439157"/>
                <a:gd name="connsiteY2-172" fmla="*/ 458686 h 1144301"/>
                <a:gd name="connsiteX0-173" fmla="*/ 1031814 w 1432196"/>
                <a:gd name="connsiteY0-174" fmla="*/ 1741895 h 1741895"/>
                <a:gd name="connsiteX1-175" fmla="*/ 3434 w 1432196"/>
                <a:gd name="connsiteY1-176" fmla="*/ 47455 h 1741895"/>
                <a:gd name="connsiteX2-177" fmla="*/ 1432196 w 1432196"/>
                <a:gd name="connsiteY2-178" fmla="*/ 487643 h 1741895"/>
                <a:gd name="connsiteX0-179" fmla="*/ 1031814 w 1432196"/>
                <a:gd name="connsiteY0-180" fmla="*/ 1741895 h 1741895"/>
                <a:gd name="connsiteX1-181" fmla="*/ 3434 w 1432196"/>
                <a:gd name="connsiteY1-182" fmla="*/ 47455 h 1741895"/>
                <a:gd name="connsiteX2-183" fmla="*/ 1432196 w 1432196"/>
                <a:gd name="connsiteY2-184" fmla="*/ 487643 h 1741895"/>
                <a:gd name="connsiteX0-185" fmla="*/ 1028380 w 1428762"/>
                <a:gd name="connsiteY0-186" fmla="*/ 1741895 h 1741895"/>
                <a:gd name="connsiteX1-187" fmla="*/ 0 w 1428762"/>
                <a:gd name="connsiteY1-188" fmla="*/ 47455 h 1741895"/>
                <a:gd name="connsiteX2-189" fmla="*/ 1428762 w 1428762"/>
                <a:gd name="connsiteY2-190" fmla="*/ 487643 h 1741895"/>
                <a:gd name="connsiteX0-191" fmla="*/ 1028380 w 1428762"/>
                <a:gd name="connsiteY0-192" fmla="*/ 1694440 h 1694440"/>
                <a:gd name="connsiteX1-193" fmla="*/ 0 w 1428762"/>
                <a:gd name="connsiteY1-194" fmla="*/ 0 h 1694440"/>
                <a:gd name="connsiteX2-195" fmla="*/ 1428762 w 1428762"/>
                <a:gd name="connsiteY2-196" fmla="*/ 440188 h 1694440"/>
                <a:gd name="connsiteX0-197" fmla="*/ 1028380 w 1618319"/>
                <a:gd name="connsiteY0-198" fmla="*/ 1694440 h 1694440"/>
                <a:gd name="connsiteX1-199" fmla="*/ 0 w 1618319"/>
                <a:gd name="connsiteY1-200" fmla="*/ 0 h 1694440"/>
                <a:gd name="connsiteX2-201" fmla="*/ 1618319 w 1618319"/>
                <a:gd name="connsiteY2-202" fmla="*/ 604461 h 1694440"/>
                <a:gd name="connsiteX0-203" fmla="*/ 1028380 w 1510904"/>
                <a:gd name="connsiteY0-204" fmla="*/ 1694440 h 1694440"/>
                <a:gd name="connsiteX1-205" fmla="*/ 0 w 1510904"/>
                <a:gd name="connsiteY1-206" fmla="*/ 0 h 1694440"/>
                <a:gd name="connsiteX2-207" fmla="*/ 1510904 w 1510904"/>
                <a:gd name="connsiteY2-208" fmla="*/ 560234 h 1694440"/>
                <a:gd name="connsiteX0-209" fmla="*/ 1028380 w 1510904"/>
                <a:gd name="connsiteY0-210" fmla="*/ 1694440 h 1694440"/>
                <a:gd name="connsiteX1-211" fmla="*/ 0 w 1510904"/>
                <a:gd name="connsiteY1-212" fmla="*/ 0 h 1694440"/>
                <a:gd name="connsiteX2-213" fmla="*/ 1510904 w 1510904"/>
                <a:gd name="connsiteY2-214" fmla="*/ 560234 h 1694440"/>
                <a:gd name="connsiteX0-215" fmla="*/ 1028380 w 1510904"/>
                <a:gd name="connsiteY0-216" fmla="*/ 1694440 h 1694440"/>
                <a:gd name="connsiteX1-217" fmla="*/ 0 w 1510904"/>
                <a:gd name="connsiteY1-218" fmla="*/ 0 h 1694440"/>
                <a:gd name="connsiteX2-219" fmla="*/ 1510904 w 1510904"/>
                <a:gd name="connsiteY2-220" fmla="*/ 560234 h 1694440"/>
                <a:gd name="connsiteX0-221" fmla="*/ 933601 w 1416125"/>
                <a:gd name="connsiteY0-222" fmla="*/ 1650212 h 1650212"/>
                <a:gd name="connsiteX1-223" fmla="*/ 0 w 1416125"/>
                <a:gd name="connsiteY1-224" fmla="*/ 0 h 1650212"/>
                <a:gd name="connsiteX2-225" fmla="*/ 1416125 w 1416125"/>
                <a:gd name="connsiteY2-226" fmla="*/ 516006 h 1650212"/>
                <a:gd name="connsiteX0-227" fmla="*/ 933601 w 1466673"/>
                <a:gd name="connsiteY0-228" fmla="*/ 1650212 h 1650212"/>
                <a:gd name="connsiteX1-229" fmla="*/ 0 w 1466673"/>
                <a:gd name="connsiteY1-230" fmla="*/ 0 h 1650212"/>
                <a:gd name="connsiteX2-231" fmla="*/ 1466673 w 1466673"/>
                <a:gd name="connsiteY2-232" fmla="*/ 541278 h 1650212"/>
                <a:gd name="connsiteX0-233" fmla="*/ 933601 w 1871061"/>
                <a:gd name="connsiteY0-234" fmla="*/ 1650212 h 1650212"/>
                <a:gd name="connsiteX1-235" fmla="*/ 0 w 1871061"/>
                <a:gd name="connsiteY1-236" fmla="*/ 0 h 1650212"/>
                <a:gd name="connsiteX2-237" fmla="*/ 1871061 w 1871061"/>
                <a:gd name="connsiteY2-238" fmla="*/ 200095 h 1650212"/>
                <a:gd name="connsiteX0-239" fmla="*/ 933601 w 1871061"/>
                <a:gd name="connsiteY0-240" fmla="*/ 1650212 h 1650212"/>
                <a:gd name="connsiteX1-241" fmla="*/ 0 w 1871061"/>
                <a:gd name="connsiteY1-242" fmla="*/ 0 h 1650212"/>
                <a:gd name="connsiteX2-243" fmla="*/ 1871061 w 1871061"/>
                <a:gd name="connsiteY2-244" fmla="*/ 200095 h 1650212"/>
                <a:gd name="connsiteX0-245" fmla="*/ 1081882 w 2019342"/>
                <a:gd name="connsiteY0-246" fmla="*/ 1662569 h 1662569"/>
                <a:gd name="connsiteX1-247" fmla="*/ 0 w 2019342"/>
                <a:gd name="connsiteY1-248" fmla="*/ 0 h 1662569"/>
                <a:gd name="connsiteX2-249" fmla="*/ 2019342 w 2019342"/>
                <a:gd name="connsiteY2-250" fmla="*/ 212452 h 1662569"/>
                <a:gd name="connsiteX0-251" fmla="*/ 1180736 w 2019342"/>
                <a:gd name="connsiteY0-252" fmla="*/ 1724353 h 1724353"/>
                <a:gd name="connsiteX1-253" fmla="*/ 0 w 2019342"/>
                <a:gd name="connsiteY1-254" fmla="*/ 0 h 1724353"/>
                <a:gd name="connsiteX2-255" fmla="*/ 2019342 w 2019342"/>
                <a:gd name="connsiteY2-256" fmla="*/ 212452 h 172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019342" h="1724353">
                  <a:moveTo>
                    <a:pt x="1180736" y="1724353"/>
                  </a:moveTo>
                  <a:cubicBezTo>
                    <a:pt x="1011576" y="1508613"/>
                    <a:pt x="53322" y="171133"/>
                    <a:pt x="0" y="0"/>
                  </a:cubicBezTo>
                  <a:cubicBezTo>
                    <a:pt x="142553" y="5776"/>
                    <a:pt x="1613826" y="156754"/>
                    <a:pt x="2019342" y="212452"/>
                  </a:cubicBezTo>
                </a:path>
              </a:pathLst>
            </a:custGeom>
            <a:ln w="25400">
              <a:solidFill>
                <a:srgbClr val="C00000">
                  <a:alpha val="68000"/>
                </a:srgb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6025968" y="3716938"/>
              <a:ext cx="733433" cy="1379498"/>
            </a:xfrm>
            <a:custGeom>
              <a:avLst/>
              <a:gdLst>
                <a:gd name="connsiteX0" fmla="*/ 36987 w 36987"/>
                <a:gd name="connsiteY0" fmla="*/ 0 h 1232968"/>
                <a:gd name="connsiteX1" fmla="*/ 24658 w 36987"/>
                <a:gd name="connsiteY1" fmla="*/ 665803 h 1232968"/>
                <a:gd name="connsiteX2" fmla="*/ 0 w 36987"/>
                <a:gd name="connsiteY2" fmla="*/ 1232968 h 1232968"/>
                <a:gd name="connsiteX3" fmla="*/ 0 w 36987"/>
                <a:gd name="connsiteY3" fmla="*/ 1232968 h 1232968"/>
                <a:gd name="connsiteX0-1" fmla="*/ 36987 w 394528"/>
                <a:gd name="connsiteY0-2" fmla="*/ 0 h 1232968"/>
                <a:gd name="connsiteX1-3" fmla="*/ 394528 w 394528"/>
                <a:gd name="connsiteY1-4" fmla="*/ 665803 h 1232968"/>
                <a:gd name="connsiteX2-5" fmla="*/ 0 w 394528"/>
                <a:gd name="connsiteY2-6" fmla="*/ 1232968 h 1232968"/>
                <a:gd name="connsiteX3-7" fmla="*/ 0 w 394528"/>
                <a:gd name="connsiteY3-8" fmla="*/ 1232968 h 1232968"/>
                <a:gd name="connsiteX0-9" fmla="*/ 36987 w 398314"/>
                <a:gd name="connsiteY0-10" fmla="*/ 0 h 1232968"/>
                <a:gd name="connsiteX1-11" fmla="*/ 394528 w 398314"/>
                <a:gd name="connsiteY1-12" fmla="*/ 665803 h 1232968"/>
                <a:gd name="connsiteX2-13" fmla="*/ 0 w 398314"/>
                <a:gd name="connsiteY2-14" fmla="*/ 1232968 h 1232968"/>
                <a:gd name="connsiteX3-15" fmla="*/ 0 w 398314"/>
                <a:gd name="connsiteY3-16" fmla="*/ 1232968 h 1232968"/>
                <a:gd name="connsiteX0-17" fmla="*/ 36987 w 398314"/>
                <a:gd name="connsiteY0-18" fmla="*/ 0 h 1232968"/>
                <a:gd name="connsiteX1-19" fmla="*/ 394528 w 398314"/>
                <a:gd name="connsiteY1-20" fmla="*/ 665803 h 1232968"/>
                <a:gd name="connsiteX2-21" fmla="*/ 0 w 398314"/>
                <a:gd name="connsiteY2-22" fmla="*/ 1232968 h 1232968"/>
                <a:gd name="connsiteX3-23" fmla="*/ 0 w 398314"/>
                <a:gd name="connsiteY3-24" fmla="*/ 1232968 h 1232968"/>
                <a:gd name="connsiteX0-25" fmla="*/ 36987 w 398314"/>
                <a:gd name="connsiteY0-26" fmla="*/ 0 h 1232968"/>
                <a:gd name="connsiteX1-27" fmla="*/ 394528 w 398314"/>
                <a:gd name="connsiteY1-28" fmla="*/ 665803 h 1232968"/>
                <a:gd name="connsiteX2-29" fmla="*/ 0 w 398314"/>
                <a:gd name="connsiteY2-30" fmla="*/ 1232968 h 1232968"/>
                <a:gd name="connsiteX3-31" fmla="*/ 0 w 398314"/>
                <a:gd name="connsiteY3-32" fmla="*/ 1232968 h 1232968"/>
                <a:gd name="connsiteX0-33" fmla="*/ 332883 w 694038"/>
                <a:gd name="connsiteY0-34" fmla="*/ 0 h 1454902"/>
                <a:gd name="connsiteX1-35" fmla="*/ 690424 w 694038"/>
                <a:gd name="connsiteY1-36" fmla="*/ 665803 h 1454902"/>
                <a:gd name="connsiteX2-37" fmla="*/ 295896 w 694038"/>
                <a:gd name="connsiteY2-38" fmla="*/ 1232968 h 1454902"/>
                <a:gd name="connsiteX3-39" fmla="*/ 0 w 694038"/>
                <a:gd name="connsiteY3-40" fmla="*/ 1454902 h 1454902"/>
                <a:gd name="connsiteX0-41" fmla="*/ 36987 w 398142"/>
                <a:gd name="connsiteY0-42" fmla="*/ 0 h 1232968"/>
                <a:gd name="connsiteX1-43" fmla="*/ 394528 w 398142"/>
                <a:gd name="connsiteY1-44" fmla="*/ 665803 h 1232968"/>
                <a:gd name="connsiteX2-45" fmla="*/ 0 w 398142"/>
                <a:gd name="connsiteY2-46" fmla="*/ 1232968 h 1232968"/>
                <a:gd name="connsiteX0-47" fmla="*/ 36987 w 394572"/>
                <a:gd name="connsiteY0-48" fmla="*/ 0 h 1232968"/>
                <a:gd name="connsiteX1-49" fmla="*/ 394528 w 394572"/>
                <a:gd name="connsiteY1-50" fmla="*/ 665803 h 1232968"/>
                <a:gd name="connsiteX2-51" fmla="*/ 0 w 394572"/>
                <a:gd name="connsiteY2-52" fmla="*/ 1232968 h 1232968"/>
                <a:gd name="connsiteX0-53" fmla="*/ 24658 w 394577"/>
                <a:gd name="connsiteY0-54" fmla="*/ 0 h 1085012"/>
                <a:gd name="connsiteX1-55" fmla="*/ 394528 w 394577"/>
                <a:gd name="connsiteY1-56" fmla="*/ 517847 h 1085012"/>
                <a:gd name="connsiteX2-57" fmla="*/ 0 w 394577"/>
                <a:gd name="connsiteY2-58" fmla="*/ 1085012 h 1085012"/>
                <a:gd name="connsiteX0-59" fmla="*/ 24658 w 394630"/>
                <a:gd name="connsiteY0-60" fmla="*/ 0 h 1085012"/>
                <a:gd name="connsiteX1-61" fmla="*/ 394528 w 394630"/>
                <a:gd name="connsiteY1-62" fmla="*/ 517847 h 1085012"/>
                <a:gd name="connsiteX2-63" fmla="*/ 0 w 394630"/>
                <a:gd name="connsiteY2-64" fmla="*/ 1085012 h 1085012"/>
                <a:gd name="connsiteX0-65" fmla="*/ 24658 w 394630"/>
                <a:gd name="connsiteY0-66" fmla="*/ 0 h 1085044"/>
                <a:gd name="connsiteX1-67" fmla="*/ 394528 w 394630"/>
                <a:gd name="connsiteY1-68" fmla="*/ 517847 h 1085044"/>
                <a:gd name="connsiteX2-69" fmla="*/ 0 w 394630"/>
                <a:gd name="connsiteY2-70" fmla="*/ 1085012 h 1085044"/>
                <a:gd name="connsiteX0-71" fmla="*/ 24658 w 394630"/>
                <a:gd name="connsiteY0-72" fmla="*/ 0 h 1085053"/>
                <a:gd name="connsiteX1-73" fmla="*/ 394528 w 394630"/>
                <a:gd name="connsiteY1-74" fmla="*/ 604155 h 1085053"/>
                <a:gd name="connsiteX2-75" fmla="*/ 0 w 394630"/>
                <a:gd name="connsiteY2-76" fmla="*/ 1085012 h 1085053"/>
                <a:gd name="connsiteX0-77" fmla="*/ 24658 w 394630"/>
                <a:gd name="connsiteY0-78" fmla="*/ 0 h 1085085"/>
                <a:gd name="connsiteX1-79" fmla="*/ 394528 w 394630"/>
                <a:gd name="connsiteY1-80" fmla="*/ 604155 h 1085085"/>
                <a:gd name="connsiteX2-81" fmla="*/ 0 w 394630"/>
                <a:gd name="connsiteY2-82" fmla="*/ 1085012 h 1085085"/>
                <a:gd name="connsiteX0-83" fmla="*/ 24658 w 406950"/>
                <a:gd name="connsiteY0-84" fmla="*/ 0 h 1085063"/>
                <a:gd name="connsiteX1-85" fmla="*/ 406857 w 406950"/>
                <a:gd name="connsiteY1-86" fmla="*/ 530177 h 1085063"/>
                <a:gd name="connsiteX2-87" fmla="*/ 0 w 406950"/>
                <a:gd name="connsiteY2-88" fmla="*/ 1085012 h 1085063"/>
                <a:gd name="connsiteX0-89" fmla="*/ 0 w 544110"/>
                <a:gd name="connsiteY0-90" fmla="*/ 0 h 1109704"/>
                <a:gd name="connsiteX1-91" fmla="*/ 542476 w 544110"/>
                <a:gd name="connsiteY1-92" fmla="*/ 554836 h 1109704"/>
                <a:gd name="connsiteX2-93" fmla="*/ 135619 w 544110"/>
                <a:gd name="connsiteY2-94" fmla="*/ 1109671 h 1109704"/>
                <a:gd name="connsiteX0-95" fmla="*/ 0 w 544110"/>
                <a:gd name="connsiteY0-96" fmla="*/ 0 h 1109704"/>
                <a:gd name="connsiteX1-97" fmla="*/ 542476 w 544110"/>
                <a:gd name="connsiteY1-98" fmla="*/ 554836 h 1109704"/>
                <a:gd name="connsiteX2-99" fmla="*/ 135619 w 544110"/>
                <a:gd name="connsiteY2-100" fmla="*/ 1109671 h 1109704"/>
                <a:gd name="connsiteX0-101" fmla="*/ 0 w 544110"/>
                <a:gd name="connsiteY0-102" fmla="*/ 0 h 1109671"/>
                <a:gd name="connsiteX1-103" fmla="*/ 542476 w 544110"/>
                <a:gd name="connsiteY1-104" fmla="*/ 554836 h 1109671"/>
                <a:gd name="connsiteX2-105" fmla="*/ 135619 w 544110"/>
                <a:gd name="connsiteY2-106" fmla="*/ 1109671 h 1109671"/>
                <a:gd name="connsiteX0-107" fmla="*/ 0 w 544933"/>
                <a:gd name="connsiteY0-108" fmla="*/ 0 h 1146660"/>
                <a:gd name="connsiteX1-109" fmla="*/ 542476 w 544933"/>
                <a:gd name="connsiteY1-110" fmla="*/ 554836 h 1146660"/>
                <a:gd name="connsiteX2-111" fmla="*/ 160277 w 544933"/>
                <a:gd name="connsiteY2-112" fmla="*/ 1146660 h 1146660"/>
                <a:gd name="connsiteX0-113" fmla="*/ 0 w 547239"/>
                <a:gd name="connsiteY0-114" fmla="*/ 0 h 1146660"/>
                <a:gd name="connsiteX1-115" fmla="*/ 542476 w 547239"/>
                <a:gd name="connsiteY1-116" fmla="*/ 554836 h 1146660"/>
                <a:gd name="connsiteX2-117" fmla="*/ 160277 w 547239"/>
                <a:gd name="connsiteY2-118" fmla="*/ 1146660 h 1146660"/>
                <a:gd name="connsiteX0-119" fmla="*/ 0 w 451673"/>
                <a:gd name="connsiteY0-120" fmla="*/ 0 h 1146660"/>
                <a:gd name="connsiteX1-121" fmla="*/ 443844 w 451673"/>
                <a:gd name="connsiteY1-122" fmla="*/ 554836 h 1146660"/>
                <a:gd name="connsiteX2-123" fmla="*/ 160277 w 451673"/>
                <a:gd name="connsiteY2-124" fmla="*/ 1146660 h 1146660"/>
                <a:gd name="connsiteX0-125" fmla="*/ 0 w 451673"/>
                <a:gd name="connsiteY0-126" fmla="*/ 0 h 1146660"/>
                <a:gd name="connsiteX1-127" fmla="*/ 443844 w 451673"/>
                <a:gd name="connsiteY1-128" fmla="*/ 554836 h 1146660"/>
                <a:gd name="connsiteX2-129" fmla="*/ 160277 w 451673"/>
                <a:gd name="connsiteY2-130" fmla="*/ 1146660 h 1146660"/>
                <a:gd name="connsiteX0-131" fmla="*/ 0 w 754565"/>
                <a:gd name="connsiteY0-132" fmla="*/ 1089906 h 1090872"/>
                <a:gd name="connsiteX1-133" fmla="*/ 734497 w 754565"/>
                <a:gd name="connsiteY1-134" fmla="*/ 8331 h 1090872"/>
                <a:gd name="connsiteX2-135" fmla="*/ 450930 w 754565"/>
                <a:gd name="connsiteY2-136" fmla="*/ 600155 h 1090872"/>
                <a:gd name="connsiteX0-137" fmla="*/ 0 w 1169000"/>
                <a:gd name="connsiteY0-138" fmla="*/ 1110287 h 1111294"/>
                <a:gd name="connsiteX1-139" fmla="*/ 734497 w 1169000"/>
                <a:gd name="connsiteY1-140" fmla="*/ 28712 h 1111294"/>
                <a:gd name="connsiteX2-141" fmla="*/ 1108060 w 1169000"/>
                <a:gd name="connsiteY2-142" fmla="*/ 355172 h 1111294"/>
                <a:gd name="connsiteX0-143" fmla="*/ 969226 w 2092605"/>
                <a:gd name="connsiteY0-144" fmla="*/ 1407685 h 1408457"/>
                <a:gd name="connsiteX1-145" fmla="*/ 16669 w 2092605"/>
                <a:gd name="connsiteY1-146" fmla="*/ 16518 h 1408457"/>
                <a:gd name="connsiteX2-147" fmla="*/ 2077286 w 2092605"/>
                <a:gd name="connsiteY2-148" fmla="*/ 652570 h 1408457"/>
                <a:gd name="connsiteX0-149" fmla="*/ 956027 w 1452284"/>
                <a:gd name="connsiteY0-150" fmla="*/ 1423591 h 1424383"/>
                <a:gd name="connsiteX1-151" fmla="*/ 3470 w 1452284"/>
                <a:gd name="connsiteY1-152" fmla="*/ 32424 h 1424383"/>
                <a:gd name="connsiteX2-153" fmla="*/ 1432232 w 1452284"/>
                <a:gd name="connsiteY2-154" fmla="*/ 472612 h 1424383"/>
                <a:gd name="connsiteX0-155" fmla="*/ 956027 w 1432232"/>
                <a:gd name="connsiteY0-156" fmla="*/ 1422324 h 1423116"/>
                <a:gd name="connsiteX1-157" fmla="*/ 3470 w 1432232"/>
                <a:gd name="connsiteY1-158" fmla="*/ 31157 h 1423116"/>
                <a:gd name="connsiteX2-159" fmla="*/ 1432232 w 1432232"/>
                <a:gd name="connsiteY2-160" fmla="*/ 471345 h 1423116"/>
                <a:gd name="connsiteX0-161" fmla="*/ 801315 w 1435484"/>
                <a:gd name="connsiteY0-162" fmla="*/ 1144301 h 1145256"/>
                <a:gd name="connsiteX1-163" fmla="*/ 6722 w 1435484"/>
                <a:gd name="connsiteY1-164" fmla="*/ 18498 h 1145256"/>
                <a:gd name="connsiteX2-165" fmla="*/ 1435484 w 1435484"/>
                <a:gd name="connsiteY2-166" fmla="*/ 458686 h 1145256"/>
                <a:gd name="connsiteX0-167" fmla="*/ 804988 w 1439157"/>
                <a:gd name="connsiteY0-168" fmla="*/ 1144301 h 1144301"/>
                <a:gd name="connsiteX1-169" fmla="*/ 10395 w 1439157"/>
                <a:gd name="connsiteY1-170" fmla="*/ 18498 h 1144301"/>
                <a:gd name="connsiteX2-171" fmla="*/ 1439157 w 1439157"/>
                <a:gd name="connsiteY2-172" fmla="*/ 458686 h 1144301"/>
                <a:gd name="connsiteX0-173" fmla="*/ 1031814 w 1432196"/>
                <a:gd name="connsiteY0-174" fmla="*/ 1741895 h 1741895"/>
                <a:gd name="connsiteX1-175" fmla="*/ 3434 w 1432196"/>
                <a:gd name="connsiteY1-176" fmla="*/ 47455 h 1741895"/>
                <a:gd name="connsiteX2-177" fmla="*/ 1432196 w 1432196"/>
                <a:gd name="connsiteY2-178" fmla="*/ 487643 h 1741895"/>
                <a:gd name="connsiteX0-179" fmla="*/ 1031814 w 1432196"/>
                <a:gd name="connsiteY0-180" fmla="*/ 1741895 h 1741895"/>
                <a:gd name="connsiteX1-181" fmla="*/ 3434 w 1432196"/>
                <a:gd name="connsiteY1-182" fmla="*/ 47455 h 1741895"/>
                <a:gd name="connsiteX2-183" fmla="*/ 1432196 w 1432196"/>
                <a:gd name="connsiteY2-184" fmla="*/ 487643 h 1741895"/>
                <a:gd name="connsiteX0-185" fmla="*/ 1028380 w 1428762"/>
                <a:gd name="connsiteY0-186" fmla="*/ 1741895 h 1741895"/>
                <a:gd name="connsiteX1-187" fmla="*/ 0 w 1428762"/>
                <a:gd name="connsiteY1-188" fmla="*/ 47455 h 1741895"/>
                <a:gd name="connsiteX2-189" fmla="*/ 1428762 w 1428762"/>
                <a:gd name="connsiteY2-190" fmla="*/ 487643 h 1741895"/>
                <a:gd name="connsiteX0-191" fmla="*/ 1028380 w 1428762"/>
                <a:gd name="connsiteY0-192" fmla="*/ 1694440 h 1694440"/>
                <a:gd name="connsiteX1-193" fmla="*/ 0 w 1428762"/>
                <a:gd name="connsiteY1-194" fmla="*/ 0 h 1694440"/>
                <a:gd name="connsiteX2-195" fmla="*/ 1428762 w 1428762"/>
                <a:gd name="connsiteY2-196" fmla="*/ 440188 h 1694440"/>
                <a:gd name="connsiteX0-197" fmla="*/ 1028380 w 1618319"/>
                <a:gd name="connsiteY0-198" fmla="*/ 1694440 h 1694440"/>
                <a:gd name="connsiteX1-199" fmla="*/ 0 w 1618319"/>
                <a:gd name="connsiteY1-200" fmla="*/ 0 h 1694440"/>
                <a:gd name="connsiteX2-201" fmla="*/ 1618319 w 1618319"/>
                <a:gd name="connsiteY2-202" fmla="*/ 604461 h 1694440"/>
                <a:gd name="connsiteX0-203" fmla="*/ 1028380 w 1510904"/>
                <a:gd name="connsiteY0-204" fmla="*/ 1694440 h 1694440"/>
                <a:gd name="connsiteX1-205" fmla="*/ 0 w 1510904"/>
                <a:gd name="connsiteY1-206" fmla="*/ 0 h 1694440"/>
                <a:gd name="connsiteX2-207" fmla="*/ 1510904 w 1510904"/>
                <a:gd name="connsiteY2-208" fmla="*/ 560234 h 1694440"/>
                <a:gd name="connsiteX0-209" fmla="*/ 1028380 w 1510904"/>
                <a:gd name="connsiteY0-210" fmla="*/ 1694440 h 1694440"/>
                <a:gd name="connsiteX1-211" fmla="*/ 0 w 1510904"/>
                <a:gd name="connsiteY1-212" fmla="*/ 0 h 1694440"/>
                <a:gd name="connsiteX2-213" fmla="*/ 1510904 w 1510904"/>
                <a:gd name="connsiteY2-214" fmla="*/ 560234 h 1694440"/>
                <a:gd name="connsiteX0-215" fmla="*/ 1028380 w 1510904"/>
                <a:gd name="connsiteY0-216" fmla="*/ 1694440 h 1694440"/>
                <a:gd name="connsiteX1-217" fmla="*/ 0 w 1510904"/>
                <a:gd name="connsiteY1-218" fmla="*/ 0 h 1694440"/>
                <a:gd name="connsiteX2-219" fmla="*/ 1510904 w 1510904"/>
                <a:gd name="connsiteY2-220" fmla="*/ 560234 h 1694440"/>
                <a:gd name="connsiteX0-221" fmla="*/ 933601 w 1416125"/>
                <a:gd name="connsiteY0-222" fmla="*/ 1650212 h 1650212"/>
                <a:gd name="connsiteX1-223" fmla="*/ 0 w 1416125"/>
                <a:gd name="connsiteY1-224" fmla="*/ 0 h 1650212"/>
                <a:gd name="connsiteX2-225" fmla="*/ 1416125 w 1416125"/>
                <a:gd name="connsiteY2-226" fmla="*/ 516006 h 1650212"/>
                <a:gd name="connsiteX0-227" fmla="*/ 933601 w 1466673"/>
                <a:gd name="connsiteY0-228" fmla="*/ 1650212 h 1650212"/>
                <a:gd name="connsiteX1-229" fmla="*/ 0 w 1466673"/>
                <a:gd name="connsiteY1-230" fmla="*/ 0 h 1650212"/>
                <a:gd name="connsiteX2-231" fmla="*/ 1466673 w 1466673"/>
                <a:gd name="connsiteY2-232" fmla="*/ 541278 h 1650212"/>
                <a:gd name="connsiteX0-233" fmla="*/ 0 w 533072"/>
                <a:gd name="connsiteY0-234" fmla="*/ 1108934 h 1108934"/>
                <a:gd name="connsiteX1-235" fmla="*/ 533072 w 533072"/>
                <a:gd name="connsiteY1-236" fmla="*/ 0 h 1108934"/>
                <a:gd name="connsiteX0-237" fmla="*/ 0 w 520435"/>
                <a:gd name="connsiteY0-238" fmla="*/ 1014161 h 1014161"/>
                <a:gd name="connsiteX1-239" fmla="*/ 520435 w 520435"/>
                <a:gd name="connsiteY1-240" fmla="*/ 0 h 1014161"/>
                <a:gd name="connsiteX0-241" fmla="*/ 0 w 886911"/>
                <a:gd name="connsiteY0-242" fmla="*/ 1336389 h 1336389"/>
                <a:gd name="connsiteX1-243" fmla="*/ 886911 w 886911"/>
                <a:gd name="connsiteY1-244" fmla="*/ 0 h 1336389"/>
                <a:gd name="connsiteX0-245" fmla="*/ 0 w 931141"/>
                <a:gd name="connsiteY0-246" fmla="*/ 1330071 h 1330071"/>
                <a:gd name="connsiteX1-247" fmla="*/ 931141 w 931141"/>
                <a:gd name="connsiteY1-248" fmla="*/ 0 h 1330071"/>
                <a:gd name="connsiteX0-249" fmla="*/ 0 w 733433"/>
                <a:gd name="connsiteY0-250" fmla="*/ 1379498 h 1379498"/>
                <a:gd name="connsiteX1-251" fmla="*/ 733433 w 733433"/>
                <a:gd name="connsiteY1-252" fmla="*/ 0 h 13794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733433" h="1379498">
                  <a:moveTo>
                    <a:pt x="0" y="1379498"/>
                  </a:moveTo>
                  <a:cubicBezTo>
                    <a:pt x="310380" y="936141"/>
                    <a:pt x="423053" y="443357"/>
                    <a:pt x="733433" y="0"/>
                  </a:cubicBezTo>
                </a:path>
              </a:pathLst>
            </a:custGeom>
            <a:ln w="25400">
              <a:solidFill>
                <a:srgbClr val="C00000">
                  <a:alpha val="68000"/>
                </a:srgb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40610" y="3409989"/>
              <a:ext cx="464084" cy="369332"/>
              <a:chOff x="4620433" y="4568517"/>
              <a:chExt cx="464084" cy="36933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4654797" y="4601908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>
                    <a:alpha val="66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4620433" y="4568517"/>
                <a:ext cx="46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4a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6032356" y="4558079"/>
              <a:ext cx="464084" cy="369332"/>
              <a:chOff x="4604558" y="4574867"/>
              <a:chExt cx="464084" cy="36933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4654797" y="4601908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>
                    <a:alpha val="66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4604558" y="4574867"/>
                <a:ext cx="46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4b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834184" y="2693773"/>
            <a:ext cx="4188941" cy="1231837"/>
            <a:chOff x="7834184" y="2693773"/>
            <a:chExt cx="4188941" cy="1231837"/>
          </a:xfrm>
        </p:grpSpPr>
        <p:sp>
          <p:nvSpPr>
            <p:cNvPr id="29" name="TextBox 28"/>
            <p:cNvSpPr txBox="1"/>
            <p:nvPr/>
          </p:nvSpPr>
          <p:spPr>
            <a:xfrm>
              <a:off x="9030943" y="2891481"/>
              <a:ext cx="2992182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/>
                <a:t>visited gateway router forwards to mobile</a:t>
              </a:r>
              <a:endParaRPr lang="en-US" sz="2400" dirty="0"/>
            </a:p>
            <a:p>
              <a:endParaRPr lang="en-US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834184" y="2693773"/>
              <a:ext cx="1285102" cy="38305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6760175" y="4032422"/>
            <a:ext cx="5301049" cy="1761944"/>
            <a:chOff x="6598508" y="1989438"/>
            <a:chExt cx="5301049" cy="1761944"/>
          </a:xfrm>
        </p:grpSpPr>
        <p:sp>
          <p:nvSpPr>
            <p:cNvPr id="133" name="TextBox 132"/>
            <p:cNvSpPr txBox="1"/>
            <p:nvPr/>
          </p:nvSpPr>
          <p:spPr>
            <a:xfrm>
              <a:off x="7615881" y="2384854"/>
              <a:ext cx="4283676" cy="136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/>
                <a:t>visited gateway router forwards reply to correspondent via home network (4a) or directly (4b)</a:t>
              </a:r>
              <a:endParaRPr lang="en-US" sz="2400" dirty="0"/>
            </a:p>
            <a:p>
              <a:endParaRPr lang="en-US" dirty="0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6598508" y="1989438"/>
              <a:ext cx="1054444" cy="60136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201"/>
          <p:cNvGrpSpPr/>
          <p:nvPr/>
        </p:nvGrpSpPr>
        <p:grpSpPr bwMode="auto">
          <a:xfrm>
            <a:off x="5251621" y="4691746"/>
            <a:ext cx="358347" cy="362168"/>
            <a:chOff x="375561" y="297711"/>
            <a:chExt cx="1252683" cy="2138362"/>
          </a:xfrm>
        </p:grpSpPr>
        <p:sp>
          <p:nvSpPr>
            <p:cNvPr id="137" name="Freeform 136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-1" fmla="*/ 928688 w 1895475"/>
                <a:gd name="connsiteY0-2" fmla="*/ 0 h 2138362"/>
                <a:gd name="connsiteX1-3" fmla="*/ 0 w 1895475"/>
                <a:gd name="connsiteY1-4" fmla="*/ 461963 h 2138362"/>
                <a:gd name="connsiteX2-5" fmla="*/ 1895475 w 1895475"/>
                <a:gd name="connsiteY2-6" fmla="*/ 2138362 h 2138362"/>
                <a:gd name="connsiteX3-7" fmla="*/ 1890713 w 1895475"/>
                <a:gd name="connsiteY3-8" fmla="*/ 742950 h 2138362"/>
                <a:gd name="connsiteX4-9" fmla="*/ 928688 w 1895475"/>
                <a:gd name="connsiteY4-10" fmla="*/ 0 h 2138362"/>
                <a:gd name="connsiteX0-11" fmla="*/ 247650 w 1895475"/>
                <a:gd name="connsiteY0-12" fmla="*/ 0 h 1738312"/>
                <a:gd name="connsiteX1-13" fmla="*/ 0 w 1895475"/>
                <a:gd name="connsiteY1-14" fmla="*/ 61913 h 1738312"/>
                <a:gd name="connsiteX2-15" fmla="*/ 1895475 w 1895475"/>
                <a:gd name="connsiteY2-16" fmla="*/ 1738312 h 1738312"/>
                <a:gd name="connsiteX3-17" fmla="*/ 1890713 w 1895475"/>
                <a:gd name="connsiteY3-18" fmla="*/ 342900 h 1738312"/>
                <a:gd name="connsiteX4-19" fmla="*/ 247650 w 1895475"/>
                <a:gd name="connsiteY4-20" fmla="*/ 0 h 1738312"/>
                <a:gd name="connsiteX0-21" fmla="*/ 247650 w 1895475"/>
                <a:gd name="connsiteY0-22" fmla="*/ 0 h 1738312"/>
                <a:gd name="connsiteX1-23" fmla="*/ 0 w 1895475"/>
                <a:gd name="connsiteY1-24" fmla="*/ 61913 h 1738312"/>
                <a:gd name="connsiteX2-25" fmla="*/ 1895475 w 1895475"/>
                <a:gd name="connsiteY2-26" fmla="*/ 1738312 h 1738312"/>
                <a:gd name="connsiteX3-27" fmla="*/ 1143000 w 1895475"/>
                <a:gd name="connsiteY3-28" fmla="*/ 776288 h 1738312"/>
                <a:gd name="connsiteX4-29" fmla="*/ 247650 w 1895475"/>
                <a:gd name="connsiteY4-30" fmla="*/ 0 h 1738312"/>
                <a:gd name="connsiteX0-31" fmla="*/ 247650 w 1895475"/>
                <a:gd name="connsiteY0-32" fmla="*/ 0 h 1738312"/>
                <a:gd name="connsiteX1-33" fmla="*/ 0 w 1895475"/>
                <a:gd name="connsiteY1-34" fmla="*/ 61913 h 1738312"/>
                <a:gd name="connsiteX2-35" fmla="*/ 1895475 w 1895475"/>
                <a:gd name="connsiteY2-36" fmla="*/ 1738312 h 1738312"/>
                <a:gd name="connsiteX3-37" fmla="*/ 1143000 w 1895475"/>
                <a:gd name="connsiteY3-38" fmla="*/ 776288 h 1738312"/>
                <a:gd name="connsiteX4-39" fmla="*/ 247650 w 1895475"/>
                <a:gd name="connsiteY4-40" fmla="*/ 0 h 1738312"/>
                <a:gd name="connsiteX0-41" fmla="*/ 247650 w 1895475"/>
                <a:gd name="connsiteY0-42" fmla="*/ 0 h 1738312"/>
                <a:gd name="connsiteX1-43" fmla="*/ 0 w 1895475"/>
                <a:gd name="connsiteY1-44" fmla="*/ 61913 h 1738312"/>
                <a:gd name="connsiteX2-45" fmla="*/ 1895475 w 1895475"/>
                <a:gd name="connsiteY2-46" fmla="*/ 1738312 h 1738312"/>
                <a:gd name="connsiteX3-47" fmla="*/ 1238250 w 1895475"/>
                <a:gd name="connsiteY3-48" fmla="*/ 814388 h 1738312"/>
                <a:gd name="connsiteX4-49" fmla="*/ 247650 w 1895475"/>
                <a:gd name="connsiteY4-50" fmla="*/ 0 h 1738312"/>
                <a:gd name="connsiteX0-51" fmla="*/ 247650 w 1895475"/>
                <a:gd name="connsiteY0-52" fmla="*/ 0 h 1738312"/>
                <a:gd name="connsiteX1-53" fmla="*/ 0 w 1895475"/>
                <a:gd name="connsiteY1-54" fmla="*/ 61913 h 1738312"/>
                <a:gd name="connsiteX2-55" fmla="*/ 1895475 w 1895475"/>
                <a:gd name="connsiteY2-56" fmla="*/ 1738312 h 1738312"/>
                <a:gd name="connsiteX3-57" fmla="*/ 1238250 w 1895475"/>
                <a:gd name="connsiteY3-58" fmla="*/ 814388 h 1738312"/>
                <a:gd name="connsiteX4-59" fmla="*/ 247650 w 1895475"/>
                <a:gd name="connsiteY4-60" fmla="*/ 0 h 1738312"/>
                <a:gd name="connsiteX0-61" fmla="*/ 247650 w 1238250"/>
                <a:gd name="connsiteY0-62" fmla="*/ 0 h 862012"/>
                <a:gd name="connsiteX1-63" fmla="*/ 0 w 1238250"/>
                <a:gd name="connsiteY1-64" fmla="*/ 61913 h 862012"/>
                <a:gd name="connsiteX2-65" fmla="*/ 947738 w 1238250"/>
                <a:gd name="connsiteY2-66" fmla="*/ 862012 h 862012"/>
                <a:gd name="connsiteX3-67" fmla="*/ 1238250 w 1238250"/>
                <a:gd name="connsiteY3-68" fmla="*/ 814388 h 862012"/>
                <a:gd name="connsiteX4-69" fmla="*/ 247650 w 1238250"/>
                <a:gd name="connsiteY4-70" fmla="*/ 0 h 862012"/>
                <a:gd name="connsiteX0-71" fmla="*/ 247650 w 1238250"/>
                <a:gd name="connsiteY0-72" fmla="*/ 0 h 823912"/>
                <a:gd name="connsiteX1-73" fmla="*/ 0 w 1238250"/>
                <a:gd name="connsiteY1-74" fmla="*/ 61913 h 823912"/>
                <a:gd name="connsiteX2-75" fmla="*/ 952500 w 1238250"/>
                <a:gd name="connsiteY2-76" fmla="*/ 823912 h 823912"/>
                <a:gd name="connsiteX3-77" fmla="*/ 1238250 w 1238250"/>
                <a:gd name="connsiteY3-78" fmla="*/ 814388 h 823912"/>
                <a:gd name="connsiteX4-79" fmla="*/ 247650 w 1238250"/>
                <a:gd name="connsiteY4-80" fmla="*/ 0 h 823912"/>
                <a:gd name="connsiteX0-81" fmla="*/ 247650 w 1238250"/>
                <a:gd name="connsiteY0-82" fmla="*/ 0 h 823912"/>
                <a:gd name="connsiteX1-83" fmla="*/ 0 w 1238250"/>
                <a:gd name="connsiteY1-84" fmla="*/ 61913 h 823912"/>
                <a:gd name="connsiteX2-85" fmla="*/ 952500 w 1238250"/>
                <a:gd name="connsiteY2-86" fmla="*/ 823912 h 823912"/>
                <a:gd name="connsiteX3-87" fmla="*/ 1238250 w 1238250"/>
                <a:gd name="connsiteY3-88" fmla="*/ 814388 h 823912"/>
                <a:gd name="connsiteX4-89" fmla="*/ 247650 w 1238250"/>
                <a:gd name="connsiteY4-90" fmla="*/ 0 h 823912"/>
                <a:gd name="connsiteX0-91" fmla="*/ 233363 w 1238250"/>
                <a:gd name="connsiteY0-92" fmla="*/ 0 h 766762"/>
                <a:gd name="connsiteX1-93" fmla="*/ 0 w 1238250"/>
                <a:gd name="connsiteY1-94" fmla="*/ 4763 h 766762"/>
                <a:gd name="connsiteX2-95" fmla="*/ 952500 w 1238250"/>
                <a:gd name="connsiteY2-96" fmla="*/ 766762 h 766762"/>
                <a:gd name="connsiteX3-97" fmla="*/ 1238250 w 1238250"/>
                <a:gd name="connsiteY3-98" fmla="*/ 757238 h 766762"/>
                <a:gd name="connsiteX4-99" fmla="*/ 233363 w 1238250"/>
                <a:gd name="connsiteY4-100" fmla="*/ 0 h 766762"/>
                <a:gd name="connsiteX0-101" fmla="*/ 233363 w 1238250"/>
                <a:gd name="connsiteY0-102" fmla="*/ 0 h 773376"/>
                <a:gd name="connsiteX1-103" fmla="*/ 0 w 1238250"/>
                <a:gd name="connsiteY1-104" fmla="*/ 4763 h 773376"/>
                <a:gd name="connsiteX2-105" fmla="*/ 952500 w 1238250"/>
                <a:gd name="connsiteY2-106" fmla="*/ 766762 h 773376"/>
                <a:gd name="connsiteX3-107" fmla="*/ 1238250 w 1238250"/>
                <a:gd name="connsiteY3-108" fmla="*/ 771525 h 773376"/>
                <a:gd name="connsiteX4-109" fmla="*/ 233363 w 1238250"/>
                <a:gd name="connsiteY4-110" fmla="*/ 0 h 773376"/>
                <a:gd name="connsiteX0-111" fmla="*/ 233363 w 1238250"/>
                <a:gd name="connsiteY0-112" fmla="*/ 0 h 766762"/>
                <a:gd name="connsiteX1-113" fmla="*/ 0 w 1238250"/>
                <a:gd name="connsiteY1-114" fmla="*/ 4763 h 766762"/>
                <a:gd name="connsiteX2-115" fmla="*/ 952500 w 1238250"/>
                <a:gd name="connsiteY2-116" fmla="*/ 766762 h 766762"/>
                <a:gd name="connsiteX3-117" fmla="*/ 1238250 w 1238250"/>
                <a:gd name="connsiteY3-118" fmla="*/ 757236 h 766762"/>
                <a:gd name="connsiteX4-119" fmla="*/ 233363 w 1238250"/>
                <a:gd name="connsiteY4-120" fmla="*/ 0 h 766762"/>
                <a:gd name="connsiteX0-121" fmla="*/ 233363 w 1238250"/>
                <a:gd name="connsiteY0-122" fmla="*/ 0 h 773375"/>
                <a:gd name="connsiteX1-123" fmla="*/ 0 w 1238250"/>
                <a:gd name="connsiteY1-124" fmla="*/ 4763 h 773375"/>
                <a:gd name="connsiteX2-125" fmla="*/ 952500 w 1238250"/>
                <a:gd name="connsiteY2-126" fmla="*/ 766762 h 773375"/>
                <a:gd name="connsiteX3-127" fmla="*/ 1238250 w 1238250"/>
                <a:gd name="connsiteY3-128" fmla="*/ 771523 h 773375"/>
                <a:gd name="connsiteX4-129" fmla="*/ 233363 w 1238250"/>
                <a:gd name="connsiteY4-130" fmla="*/ 0 h 773375"/>
                <a:gd name="connsiteX0-131" fmla="*/ 233363 w 1238250"/>
                <a:gd name="connsiteY0-132" fmla="*/ 0 h 771523"/>
                <a:gd name="connsiteX1-133" fmla="*/ 0 w 1238250"/>
                <a:gd name="connsiteY1-134" fmla="*/ 4763 h 771523"/>
                <a:gd name="connsiteX2-135" fmla="*/ 952500 w 1238250"/>
                <a:gd name="connsiteY2-136" fmla="*/ 766762 h 771523"/>
                <a:gd name="connsiteX3-137" fmla="*/ 1238250 w 1238250"/>
                <a:gd name="connsiteY3-138" fmla="*/ 771523 h 771523"/>
                <a:gd name="connsiteX4-139" fmla="*/ 233363 w 1238250"/>
                <a:gd name="connsiteY4-140" fmla="*/ 0 h 771523"/>
                <a:gd name="connsiteX0-141" fmla="*/ 233363 w 1238250"/>
                <a:gd name="connsiteY0-142" fmla="*/ 0 h 771523"/>
                <a:gd name="connsiteX1-143" fmla="*/ 0 w 1238250"/>
                <a:gd name="connsiteY1-144" fmla="*/ 23466 h 771523"/>
                <a:gd name="connsiteX2-145" fmla="*/ 952500 w 1238250"/>
                <a:gd name="connsiteY2-146" fmla="*/ 766762 h 771523"/>
                <a:gd name="connsiteX3-147" fmla="*/ 1238250 w 1238250"/>
                <a:gd name="connsiteY3-148" fmla="*/ 771523 h 771523"/>
                <a:gd name="connsiteX4-149" fmla="*/ 233363 w 1238250"/>
                <a:gd name="connsiteY4-150" fmla="*/ 0 h 771523"/>
                <a:gd name="connsiteX0-151" fmla="*/ 233363 w 1238250"/>
                <a:gd name="connsiteY0-152" fmla="*/ 0 h 757496"/>
                <a:gd name="connsiteX1-153" fmla="*/ 0 w 1238250"/>
                <a:gd name="connsiteY1-154" fmla="*/ 9439 h 757496"/>
                <a:gd name="connsiteX2-155" fmla="*/ 952500 w 1238250"/>
                <a:gd name="connsiteY2-156" fmla="*/ 752735 h 757496"/>
                <a:gd name="connsiteX3-157" fmla="*/ 1238250 w 1238250"/>
                <a:gd name="connsiteY3-158" fmla="*/ 757496 h 757496"/>
                <a:gd name="connsiteX4-159" fmla="*/ 233363 w 1238250"/>
                <a:gd name="connsiteY4-160" fmla="*/ 0 h 757496"/>
                <a:gd name="connsiteX0-161" fmla="*/ 233363 w 1238250"/>
                <a:gd name="connsiteY0-162" fmla="*/ 0 h 757496"/>
                <a:gd name="connsiteX1-163" fmla="*/ 0 w 1238250"/>
                <a:gd name="connsiteY1-164" fmla="*/ 9439 h 757496"/>
                <a:gd name="connsiteX2-165" fmla="*/ 952500 w 1238250"/>
                <a:gd name="connsiteY2-166" fmla="*/ 752735 h 757496"/>
                <a:gd name="connsiteX3-167" fmla="*/ 1238250 w 1238250"/>
                <a:gd name="connsiteY3-168" fmla="*/ 757496 h 757496"/>
                <a:gd name="connsiteX4-169" fmla="*/ 233363 w 1238250"/>
                <a:gd name="connsiteY4-170" fmla="*/ 0 h 757496"/>
                <a:gd name="connsiteX0-171" fmla="*/ 243561 w 1248448"/>
                <a:gd name="connsiteY0-172" fmla="*/ 573 h 758069"/>
                <a:gd name="connsiteX1-173" fmla="*/ 0 w 1248448"/>
                <a:gd name="connsiteY1-174" fmla="*/ 0 h 758069"/>
                <a:gd name="connsiteX2-175" fmla="*/ 962698 w 1248448"/>
                <a:gd name="connsiteY2-176" fmla="*/ 753308 h 758069"/>
                <a:gd name="connsiteX3-177" fmla="*/ 1248448 w 1248448"/>
                <a:gd name="connsiteY3-178" fmla="*/ 758069 h 758069"/>
                <a:gd name="connsiteX4-179" fmla="*/ 243561 w 1248448"/>
                <a:gd name="connsiteY4-180" fmla="*/ 573 h 758069"/>
                <a:gd name="connsiteX0-181" fmla="*/ 243561 w 1248448"/>
                <a:gd name="connsiteY0-182" fmla="*/ 573 h 758069"/>
                <a:gd name="connsiteX1-183" fmla="*/ 0 w 1248448"/>
                <a:gd name="connsiteY1-184" fmla="*/ 0 h 758069"/>
                <a:gd name="connsiteX2-185" fmla="*/ 962698 w 1248448"/>
                <a:gd name="connsiteY2-186" fmla="*/ 753308 h 758069"/>
                <a:gd name="connsiteX3-187" fmla="*/ 1248448 w 1248448"/>
                <a:gd name="connsiteY3-188" fmla="*/ 758069 h 758069"/>
                <a:gd name="connsiteX4-189" fmla="*/ 243561 w 1248448"/>
                <a:gd name="connsiteY4-190" fmla="*/ 573 h 7580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MS PGothic" panose="020B0600070205080204" pitchFamily="34" charset="-128"/>
                <a:cs typeface="MS PGothic" panose="020B0600070205080204" pitchFamily="34" charset="-128"/>
              </a:endParaRPr>
            </a:p>
          </p:txBody>
        </p:sp>
      </p:grpSp>
      <p:grpSp>
        <p:nvGrpSpPr>
          <p:cNvPr id="140" name="Group 201"/>
          <p:cNvGrpSpPr/>
          <p:nvPr/>
        </p:nvGrpSpPr>
        <p:grpSpPr bwMode="auto">
          <a:xfrm>
            <a:off x="6602626" y="3497259"/>
            <a:ext cx="358347" cy="362168"/>
            <a:chOff x="375561" y="297711"/>
            <a:chExt cx="1252683" cy="2138362"/>
          </a:xfrm>
        </p:grpSpPr>
        <p:sp>
          <p:nvSpPr>
            <p:cNvPr id="141" name="Freeform 140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-1" fmla="*/ 928688 w 1895475"/>
                <a:gd name="connsiteY0-2" fmla="*/ 0 h 2138362"/>
                <a:gd name="connsiteX1-3" fmla="*/ 0 w 1895475"/>
                <a:gd name="connsiteY1-4" fmla="*/ 461963 h 2138362"/>
                <a:gd name="connsiteX2-5" fmla="*/ 1895475 w 1895475"/>
                <a:gd name="connsiteY2-6" fmla="*/ 2138362 h 2138362"/>
                <a:gd name="connsiteX3-7" fmla="*/ 1890713 w 1895475"/>
                <a:gd name="connsiteY3-8" fmla="*/ 742950 h 2138362"/>
                <a:gd name="connsiteX4-9" fmla="*/ 928688 w 1895475"/>
                <a:gd name="connsiteY4-10" fmla="*/ 0 h 2138362"/>
                <a:gd name="connsiteX0-11" fmla="*/ 247650 w 1895475"/>
                <a:gd name="connsiteY0-12" fmla="*/ 0 h 1738312"/>
                <a:gd name="connsiteX1-13" fmla="*/ 0 w 1895475"/>
                <a:gd name="connsiteY1-14" fmla="*/ 61913 h 1738312"/>
                <a:gd name="connsiteX2-15" fmla="*/ 1895475 w 1895475"/>
                <a:gd name="connsiteY2-16" fmla="*/ 1738312 h 1738312"/>
                <a:gd name="connsiteX3-17" fmla="*/ 1890713 w 1895475"/>
                <a:gd name="connsiteY3-18" fmla="*/ 342900 h 1738312"/>
                <a:gd name="connsiteX4-19" fmla="*/ 247650 w 1895475"/>
                <a:gd name="connsiteY4-20" fmla="*/ 0 h 1738312"/>
                <a:gd name="connsiteX0-21" fmla="*/ 247650 w 1895475"/>
                <a:gd name="connsiteY0-22" fmla="*/ 0 h 1738312"/>
                <a:gd name="connsiteX1-23" fmla="*/ 0 w 1895475"/>
                <a:gd name="connsiteY1-24" fmla="*/ 61913 h 1738312"/>
                <a:gd name="connsiteX2-25" fmla="*/ 1895475 w 1895475"/>
                <a:gd name="connsiteY2-26" fmla="*/ 1738312 h 1738312"/>
                <a:gd name="connsiteX3-27" fmla="*/ 1143000 w 1895475"/>
                <a:gd name="connsiteY3-28" fmla="*/ 776288 h 1738312"/>
                <a:gd name="connsiteX4-29" fmla="*/ 247650 w 1895475"/>
                <a:gd name="connsiteY4-30" fmla="*/ 0 h 1738312"/>
                <a:gd name="connsiteX0-31" fmla="*/ 247650 w 1895475"/>
                <a:gd name="connsiteY0-32" fmla="*/ 0 h 1738312"/>
                <a:gd name="connsiteX1-33" fmla="*/ 0 w 1895475"/>
                <a:gd name="connsiteY1-34" fmla="*/ 61913 h 1738312"/>
                <a:gd name="connsiteX2-35" fmla="*/ 1895475 w 1895475"/>
                <a:gd name="connsiteY2-36" fmla="*/ 1738312 h 1738312"/>
                <a:gd name="connsiteX3-37" fmla="*/ 1143000 w 1895475"/>
                <a:gd name="connsiteY3-38" fmla="*/ 776288 h 1738312"/>
                <a:gd name="connsiteX4-39" fmla="*/ 247650 w 1895475"/>
                <a:gd name="connsiteY4-40" fmla="*/ 0 h 1738312"/>
                <a:gd name="connsiteX0-41" fmla="*/ 247650 w 1895475"/>
                <a:gd name="connsiteY0-42" fmla="*/ 0 h 1738312"/>
                <a:gd name="connsiteX1-43" fmla="*/ 0 w 1895475"/>
                <a:gd name="connsiteY1-44" fmla="*/ 61913 h 1738312"/>
                <a:gd name="connsiteX2-45" fmla="*/ 1895475 w 1895475"/>
                <a:gd name="connsiteY2-46" fmla="*/ 1738312 h 1738312"/>
                <a:gd name="connsiteX3-47" fmla="*/ 1238250 w 1895475"/>
                <a:gd name="connsiteY3-48" fmla="*/ 814388 h 1738312"/>
                <a:gd name="connsiteX4-49" fmla="*/ 247650 w 1895475"/>
                <a:gd name="connsiteY4-50" fmla="*/ 0 h 1738312"/>
                <a:gd name="connsiteX0-51" fmla="*/ 247650 w 1895475"/>
                <a:gd name="connsiteY0-52" fmla="*/ 0 h 1738312"/>
                <a:gd name="connsiteX1-53" fmla="*/ 0 w 1895475"/>
                <a:gd name="connsiteY1-54" fmla="*/ 61913 h 1738312"/>
                <a:gd name="connsiteX2-55" fmla="*/ 1895475 w 1895475"/>
                <a:gd name="connsiteY2-56" fmla="*/ 1738312 h 1738312"/>
                <a:gd name="connsiteX3-57" fmla="*/ 1238250 w 1895475"/>
                <a:gd name="connsiteY3-58" fmla="*/ 814388 h 1738312"/>
                <a:gd name="connsiteX4-59" fmla="*/ 247650 w 1895475"/>
                <a:gd name="connsiteY4-60" fmla="*/ 0 h 1738312"/>
                <a:gd name="connsiteX0-61" fmla="*/ 247650 w 1238250"/>
                <a:gd name="connsiteY0-62" fmla="*/ 0 h 862012"/>
                <a:gd name="connsiteX1-63" fmla="*/ 0 w 1238250"/>
                <a:gd name="connsiteY1-64" fmla="*/ 61913 h 862012"/>
                <a:gd name="connsiteX2-65" fmla="*/ 947738 w 1238250"/>
                <a:gd name="connsiteY2-66" fmla="*/ 862012 h 862012"/>
                <a:gd name="connsiteX3-67" fmla="*/ 1238250 w 1238250"/>
                <a:gd name="connsiteY3-68" fmla="*/ 814388 h 862012"/>
                <a:gd name="connsiteX4-69" fmla="*/ 247650 w 1238250"/>
                <a:gd name="connsiteY4-70" fmla="*/ 0 h 862012"/>
                <a:gd name="connsiteX0-71" fmla="*/ 247650 w 1238250"/>
                <a:gd name="connsiteY0-72" fmla="*/ 0 h 823912"/>
                <a:gd name="connsiteX1-73" fmla="*/ 0 w 1238250"/>
                <a:gd name="connsiteY1-74" fmla="*/ 61913 h 823912"/>
                <a:gd name="connsiteX2-75" fmla="*/ 952500 w 1238250"/>
                <a:gd name="connsiteY2-76" fmla="*/ 823912 h 823912"/>
                <a:gd name="connsiteX3-77" fmla="*/ 1238250 w 1238250"/>
                <a:gd name="connsiteY3-78" fmla="*/ 814388 h 823912"/>
                <a:gd name="connsiteX4-79" fmla="*/ 247650 w 1238250"/>
                <a:gd name="connsiteY4-80" fmla="*/ 0 h 823912"/>
                <a:gd name="connsiteX0-81" fmla="*/ 247650 w 1238250"/>
                <a:gd name="connsiteY0-82" fmla="*/ 0 h 823912"/>
                <a:gd name="connsiteX1-83" fmla="*/ 0 w 1238250"/>
                <a:gd name="connsiteY1-84" fmla="*/ 61913 h 823912"/>
                <a:gd name="connsiteX2-85" fmla="*/ 952500 w 1238250"/>
                <a:gd name="connsiteY2-86" fmla="*/ 823912 h 823912"/>
                <a:gd name="connsiteX3-87" fmla="*/ 1238250 w 1238250"/>
                <a:gd name="connsiteY3-88" fmla="*/ 814388 h 823912"/>
                <a:gd name="connsiteX4-89" fmla="*/ 247650 w 1238250"/>
                <a:gd name="connsiteY4-90" fmla="*/ 0 h 823912"/>
                <a:gd name="connsiteX0-91" fmla="*/ 233363 w 1238250"/>
                <a:gd name="connsiteY0-92" fmla="*/ 0 h 766762"/>
                <a:gd name="connsiteX1-93" fmla="*/ 0 w 1238250"/>
                <a:gd name="connsiteY1-94" fmla="*/ 4763 h 766762"/>
                <a:gd name="connsiteX2-95" fmla="*/ 952500 w 1238250"/>
                <a:gd name="connsiteY2-96" fmla="*/ 766762 h 766762"/>
                <a:gd name="connsiteX3-97" fmla="*/ 1238250 w 1238250"/>
                <a:gd name="connsiteY3-98" fmla="*/ 757238 h 766762"/>
                <a:gd name="connsiteX4-99" fmla="*/ 233363 w 1238250"/>
                <a:gd name="connsiteY4-100" fmla="*/ 0 h 766762"/>
                <a:gd name="connsiteX0-101" fmla="*/ 233363 w 1238250"/>
                <a:gd name="connsiteY0-102" fmla="*/ 0 h 773376"/>
                <a:gd name="connsiteX1-103" fmla="*/ 0 w 1238250"/>
                <a:gd name="connsiteY1-104" fmla="*/ 4763 h 773376"/>
                <a:gd name="connsiteX2-105" fmla="*/ 952500 w 1238250"/>
                <a:gd name="connsiteY2-106" fmla="*/ 766762 h 773376"/>
                <a:gd name="connsiteX3-107" fmla="*/ 1238250 w 1238250"/>
                <a:gd name="connsiteY3-108" fmla="*/ 771525 h 773376"/>
                <a:gd name="connsiteX4-109" fmla="*/ 233363 w 1238250"/>
                <a:gd name="connsiteY4-110" fmla="*/ 0 h 773376"/>
                <a:gd name="connsiteX0-111" fmla="*/ 233363 w 1238250"/>
                <a:gd name="connsiteY0-112" fmla="*/ 0 h 766762"/>
                <a:gd name="connsiteX1-113" fmla="*/ 0 w 1238250"/>
                <a:gd name="connsiteY1-114" fmla="*/ 4763 h 766762"/>
                <a:gd name="connsiteX2-115" fmla="*/ 952500 w 1238250"/>
                <a:gd name="connsiteY2-116" fmla="*/ 766762 h 766762"/>
                <a:gd name="connsiteX3-117" fmla="*/ 1238250 w 1238250"/>
                <a:gd name="connsiteY3-118" fmla="*/ 757236 h 766762"/>
                <a:gd name="connsiteX4-119" fmla="*/ 233363 w 1238250"/>
                <a:gd name="connsiteY4-120" fmla="*/ 0 h 766762"/>
                <a:gd name="connsiteX0-121" fmla="*/ 233363 w 1238250"/>
                <a:gd name="connsiteY0-122" fmla="*/ 0 h 773375"/>
                <a:gd name="connsiteX1-123" fmla="*/ 0 w 1238250"/>
                <a:gd name="connsiteY1-124" fmla="*/ 4763 h 773375"/>
                <a:gd name="connsiteX2-125" fmla="*/ 952500 w 1238250"/>
                <a:gd name="connsiteY2-126" fmla="*/ 766762 h 773375"/>
                <a:gd name="connsiteX3-127" fmla="*/ 1238250 w 1238250"/>
                <a:gd name="connsiteY3-128" fmla="*/ 771523 h 773375"/>
                <a:gd name="connsiteX4-129" fmla="*/ 233363 w 1238250"/>
                <a:gd name="connsiteY4-130" fmla="*/ 0 h 773375"/>
                <a:gd name="connsiteX0-131" fmla="*/ 233363 w 1238250"/>
                <a:gd name="connsiteY0-132" fmla="*/ 0 h 771523"/>
                <a:gd name="connsiteX1-133" fmla="*/ 0 w 1238250"/>
                <a:gd name="connsiteY1-134" fmla="*/ 4763 h 771523"/>
                <a:gd name="connsiteX2-135" fmla="*/ 952500 w 1238250"/>
                <a:gd name="connsiteY2-136" fmla="*/ 766762 h 771523"/>
                <a:gd name="connsiteX3-137" fmla="*/ 1238250 w 1238250"/>
                <a:gd name="connsiteY3-138" fmla="*/ 771523 h 771523"/>
                <a:gd name="connsiteX4-139" fmla="*/ 233363 w 1238250"/>
                <a:gd name="connsiteY4-140" fmla="*/ 0 h 771523"/>
                <a:gd name="connsiteX0-141" fmla="*/ 233363 w 1238250"/>
                <a:gd name="connsiteY0-142" fmla="*/ 0 h 771523"/>
                <a:gd name="connsiteX1-143" fmla="*/ 0 w 1238250"/>
                <a:gd name="connsiteY1-144" fmla="*/ 23466 h 771523"/>
                <a:gd name="connsiteX2-145" fmla="*/ 952500 w 1238250"/>
                <a:gd name="connsiteY2-146" fmla="*/ 766762 h 771523"/>
                <a:gd name="connsiteX3-147" fmla="*/ 1238250 w 1238250"/>
                <a:gd name="connsiteY3-148" fmla="*/ 771523 h 771523"/>
                <a:gd name="connsiteX4-149" fmla="*/ 233363 w 1238250"/>
                <a:gd name="connsiteY4-150" fmla="*/ 0 h 771523"/>
                <a:gd name="connsiteX0-151" fmla="*/ 233363 w 1238250"/>
                <a:gd name="connsiteY0-152" fmla="*/ 0 h 757496"/>
                <a:gd name="connsiteX1-153" fmla="*/ 0 w 1238250"/>
                <a:gd name="connsiteY1-154" fmla="*/ 9439 h 757496"/>
                <a:gd name="connsiteX2-155" fmla="*/ 952500 w 1238250"/>
                <a:gd name="connsiteY2-156" fmla="*/ 752735 h 757496"/>
                <a:gd name="connsiteX3-157" fmla="*/ 1238250 w 1238250"/>
                <a:gd name="connsiteY3-158" fmla="*/ 757496 h 757496"/>
                <a:gd name="connsiteX4-159" fmla="*/ 233363 w 1238250"/>
                <a:gd name="connsiteY4-160" fmla="*/ 0 h 757496"/>
                <a:gd name="connsiteX0-161" fmla="*/ 233363 w 1238250"/>
                <a:gd name="connsiteY0-162" fmla="*/ 0 h 757496"/>
                <a:gd name="connsiteX1-163" fmla="*/ 0 w 1238250"/>
                <a:gd name="connsiteY1-164" fmla="*/ 9439 h 757496"/>
                <a:gd name="connsiteX2-165" fmla="*/ 952500 w 1238250"/>
                <a:gd name="connsiteY2-166" fmla="*/ 752735 h 757496"/>
                <a:gd name="connsiteX3-167" fmla="*/ 1238250 w 1238250"/>
                <a:gd name="connsiteY3-168" fmla="*/ 757496 h 757496"/>
                <a:gd name="connsiteX4-169" fmla="*/ 233363 w 1238250"/>
                <a:gd name="connsiteY4-170" fmla="*/ 0 h 757496"/>
                <a:gd name="connsiteX0-171" fmla="*/ 243561 w 1248448"/>
                <a:gd name="connsiteY0-172" fmla="*/ 573 h 758069"/>
                <a:gd name="connsiteX1-173" fmla="*/ 0 w 1248448"/>
                <a:gd name="connsiteY1-174" fmla="*/ 0 h 758069"/>
                <a:gd name="connsiteX2-175" fmla="*/ 962698 w 1248448"/>
                <a:gd name="connsiteY2-176" fmla="*/ 753308 h 758069"/>
                <a:gd name="connsiteX3-177" fmla="*/ 1248448 w 1248448"/>
                <a:gd name="connsiteY3-178" fmla="*/ 758069 h 758069"/>
                <a:gd name="connsiteX4-179" fmla="*/ 243561 w 1248448"/>
                <a:gd name="connsiteY4-180" fmla="*/ 573 h 758069"/>
                <a:gd name="connsiteX0-181" fmla="*/ 243561 w 1248448"/>
                <a:gd name="connsiteY0-182" fmla="*/ 573 h 758069"/>
                <a:gd name="connsiteX1-183" fmla="*/ 0 w 1248448"/>
                <a:gd name="connsiteY1-184" fmla="*/ 0 h 758069"/>
                <a:gd name="connsiteX2-185" fmla="*/ 962698 w 1248448"/>
                <a:gd name="connsiteY2-186" fmla="*/ 753308 h 758069"/>
                <a:gd name="connsiteX3-187" fmla="*/ 1248448 w 1248448"/>
                <a:gd name="connsiteY3-188" fmla="*/ 758069 h 758069"/>
                <a:gd name="connsiteX4-189" fmla="*/ 243561 w 1248448"/>
                <a:gd name="connsiteY4-190" fmla="*/ 573 h 7580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MS PGothic" panose="020B0600070205080204" pitchFamily="34" charset="-128"/>
                <a:cs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724027"/>
            <a:ext cx="5612027" cy="1451659"/>
          </a:xfrm>
        </p:spPr>
        <p:txBody>
          <a:bodyPr>
            <a:normAutofit/>
          </a:bodyPr>
          <a:lstStyle/>
          <a:p>
            <a:r>
              <a:rPr lang="en-US" dirty="0"/>
              <a:t>triangle routing:</a:t>
            </a:r>
            <a:endParaRPr lang="en-US" dirty="0"/>
          </a:p>
          <a:p>
            <a:pPr lvl="1"/>
            <a:r>
              <a:rPr lang="en-US" sz="2800" dirty="0"/>
              <a:t>inefficient when correspondent and mobile are in same network</a:t>
            </a:r>
            <a:endParaRPr lang="en-US" sz="2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with indirect routing: comments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71" name="Content Placeholder 1"/>
          <p:cNvSpPr txBox="1"/>
          <p:nvPr/>
        </p:nvSpPr>
        <p:spPr>
          <a:xfrm>
            <a:off x="891745" y="3173884"/>
            <a:ext cx="10773033" cy="3140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mobile moves among visited networks: transparent to correspondent!</a:t>
            </a:r>
            <a:endParaRPr lang="en-US" dirty="0"/>
          </a:p>
          <a:p>
            <a:pPr lvl="1">
              <a:defRPr/>
            </a:pPr>
            <a:r>
              <a:rPr lang="en-US" sz="2800" dirty="0"/>
              <a:t>registers in new visited network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new visited network registers with home HSS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datagrams continue to be forwarded from home network to mobile in new network  </a:t>
            </a:r>
            <a:endParaRPr lang="en-US" sz="2800" dirty="0"/>
          </a:p>
          <a:p>
            <a:pPr lvl="1">
              <a:defRPr/>
            </a:pPr>
            <a:r>
              <a:rPr lang="en-US" sz="2800" i="1" dirty="0">
                <a:solidFill>
                  <a:srgbClr val="011199"/>
                </a:solidFill>
              </a:rPr>
              <a:t>on-going (e.g., TCP) connections between correspondent and mobile can be maintained!</a:t>
            </a:r>
            <a:endParaRPr lang="en-US" sz="2800" i="1" dirty="0">
              <a:solidFill>
                <a:srgbClr val="011199"/>
              </a:solidFill>
            </a:endParaRPr>
          </a:p>
          <a:p>
            <a:endParaRPr lang="en-US" dirty="0"/>
          </a:p>
          <a:p>
            <a:pPr marL="463550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7249726" y="1470453"/>
            <a:ext cx="2295440" cy="1485237"/>
            <a:chOff x="2733837" y="1551322"/>
            <a:chExt cx="6172468" cy="4493558"/>
          </a:xfrm>
        </p:grpSpPr>
        <p:sp>
          <p:nvSpPr>
            <p:cNvPr id="174" name="Freeform 173"/>
            <p:cNvSpPr/>
            <p:nvPr/>
          </p:nvSpPr>
          <p:spPr>
            <a:xfrm>
              <a:off x="2733837" y="1585690"/>
              <a:ext cx="2536501" cy="2518288"/>
            </a:xfrm>
            <a:custGeom>
              <a:avLst/>
              <a:gdLst>
                <a:gd name="connsiteX0" fmla="*/ 910971 w 2479694"/>
                <a:gd name="connsiteY0" fmla="*/ 57599 h 2518288"/>
                <a:gd name="connsiteX1" fmla="*/ 459082 w 2479694"/>
                <a:gd name="connsiteY1" fmla="*/ 200298 h 2518288"/>
                <a:gd name="connsiteX2" fmla="*/ 154652 w 2479694"/>
                <a:gd name="connsiteY2" fmla="*/ 647420 h 2518288"/>
                <a:gd name="connsiteX3" fmla="*/ 7194 w 2479694"/>
                <a:gd name="connsiteY3" fmla="*/ 1151621 h 2518288"/>
                <a:gd name="connsiteX4" fmla="*/ 50004 w 2479694"/>
                <a:gd name="connsiteY4" fmla="*/ 1679605 h 2518288"/>
                <a:gd name="connsiteX5" fmla="*/ 283084 w 2479694"/>
                <a:gd name="connsiteY5" fmla="*/ 2236129 h 2518288"/>
                <a:gd name="connsiteX6" fmla="*/ 929997 w 2479694"/>
                <a:gd name="connsiteY6" fmla="*/ 2502500 h 2518288"/>
                <a:gd name="connsiteX7" fmla="*/ 1434210 w 2479694"/>
                <a:gd name="connsiteY7" fmla="*/ 2483473 h 2518288"/>
                <a:gd name="connsiteX8" fmla="*/ 1919395 w 2479694"/>
                <a:gd name="connsiteY8" fmla="*/ 2450177 h 2518288"/>
                <a:gd name="connsiteX9" fmla="*/ 2380797 w 2479694"/>
                <a:gd name="connsiteY9" fmla="*/ 1831817 h 2518288"/>
                <a:gd name="connsiteX10" fmla="*/ 2471174 w 2479694"/>
                <a:gd name="connsiteY10" fmla="*/ 1246753 h 2518288"/>
                <a:gd name="connsiteX11" fmla="*/ 2242852 w 2479694"/>
                <a:gd name="connsiteY11" fmla="*/ 675959 h 2518288"/>
                <a:gd name="connsiteX12" fmla="*/ 2066853 w 2479694"/>
                <a:gd name="connsiteY12" fmla="*/ 371536 h 2518288"/>
                <a:gd name="connsiteX13" fmla="*/ 1838531 w 2479694"/>
                <a:gd name="connsiteY13" fmla="*/ 86139 h 2518288"/>
                <a:gd name="connsiteX14" fmla="*/ 1258211 w 2479694"/>
                <a:gd name="connsiteY14" fmla="*/ 520 h 2518288"/>
                <a:gd name="connsiteX15" fmla="*/ 910971 w 2479694"/>
                <a:gd name="connsiteY15" fmla="*/ 57599 h 2518288"/>
                <a:gd name="connsiteX0-1" fmla="*/ 910971 w 2491918"/>
                <a:gd name="connsiteY0-2" fmla="*/ 57599 h 2518288"/>
                <a:gd name="connsiteX1-3" fmla="*/ 459082 w 2491918"/>
                <a:gd name="connsiteY1-4" fmla="*/ 200298 h 2518288"/>
                <a:gd name="connsiteX2-5" fmla="*/ 154652 w 2491918"/>
                <a:gd name="connsiteY2-6" fmla="*/ 647420 h 2518288"/>
                <a:gd name="connsiteX3-7" fmla="*/ 7194 w 2491918"/>
                <a:gd name="connsiteY3-8" fmla="*/ 1151621 h 2518288"/>
                <a:gd name="connsiteX4-9" fmla="*/ 50004 w 2491918"/>
                <a:gd name="connsiteY4-10" fmla="*/ 1679605 h 2518288"/>
                <a:gd name="connsiteX5-11" fmla="*/ 283084 w 2491918"/>
                <a:gd name="connsiteY5-12" fmla="*/ 2236129 h 2518288"/>
                <a:gd name="connsiteX6-13" fmla="*/ 929997 w 2491918"/>
                <a:gd name="connsiteY6-14" fmla="*/ 2502500 h 2518288"/>
                <a:gd name="connsiteX7-15" fmla="*/ 1434210 w 2491918"/>
                <a:gd name="connsiteY7-16" fmla="*/ 2483473 h 2518288"/>
                <a:gd name="connsiteX8-17" fmla="*/ 1919395 w 2491918"/>
                <a:gd name="connsiteY8-18" fmla="*/ 2450177 h 2518288"/>
                <a:gd name="connsiteX9-19" fmla="*/ 2380797 w 2491918"/>
                <a:gd name="connsiteY9-20" fmla="*/ 1831817 h 2518288"/>
                <a:gd name="connsiteX10-21" fmla="*/ 2471174 w 2491918"/>
                <a:gd name="connsiteY10-22" fmla="*/ 1246753 h 2518288"/>
                <a:gd name="connsiteX11-23" fmla="*/ 2452444 w 2491918"/>
                <a:gd name="connsiteY11-24" fmla="*/ 688289 h 2518288"/>
                <a:gd name="connsiteX12-25" fmla="*/ 2066853 w 2491918"/>
                <a:gd name="connsiteY12-26" fmla="*/ 371536 h 2518288"/>
                <a:gd name="connsiteX13-27" fmla="*/ 1838531 w 2491918"/>
                <a:gd name="connsiteY13-28" fmla="*/ 86139 h 2518288"/>
                <a:gd name="connsiteX14-29" fmla="*/ 1258211 w 2491918"/>
                <a:gd name="connsiteY14-30" fmla="*/ 520 h 2518288"/>
                <a:gd name="connsiteX15-31" fmla="*/ 910971 w 2491918"/>
                <a:gd name="connsiteY15-32" fmla="*/ 57599 h 2518288"/>
                <a:gd name="connsiteX0-33" fmla="*/ 910971 w 2518269"/>
                <a:gd name="connsiteY0-34" fmla="*/ 57599 h 2518288"/>
                <a:gd name="connsiteX1-35" fmla="*/ 459082 w 2518269"/>
                <a:gd name="connsiteY1-36" fmla="*/ 200298 h 2518288"/>
                <a:gd name="connsiteX2-37" fmla="*/ 154652 w 2518269"/>
                <a:gd name="connsiteY2-38" fmla="*/ 647420 h 2518288"/>
                <a:gd name="connsiteX3-39" fmla="*/ 7194 w 2518269"/>
                <a:gd name="connsiteY3-40" fmla="*/ 1151621 h 2518288"/>
                <a:gd name="connsiteX4-41" fmla="*/ 50004 w 2518269"/>
                <a:gd name="connsiteY4-42" fmla="*/ 1679605 h 2518288"/>
                <a:gd name="connsiteX5-43" fmla="*/ 283084 w 2518269"/>
                <a:gd name="connsiteY5-44" fmla="*/ 2236129 h 2518288"/>
                <a:gd name="connsiteX6-45" fmla="*/ 929997 w 2518269"/>
                <a:gd name="connsiteY6-46" fmla="*/ 2502500 h 2518288"/>
                <a:gd name="connsiteX7-47" fmla="*/ 1434210 w 2518269"/>
                <a:gd name="connsiteY7-48" fmla="*/ 2483473 h 2518288"/>
                <a:gd name="connsiteX8-49" fmla="*/ 1919395 w 2518269"/>
                <a:gd name="connsiteY8-50" fmla="*/ 2450177 h 2518288"/>
                <a:gd name="connsiteX9-51" fmla="*/ 2380797 w 2518269"/>
                <a:gd name="connsiteY9-52" fmla="*/ 1831817 h 2518288"/>
                <a:gd name="connsiteX10-53" fmla="*/ 2471174 w 2518269"/>
                <a:gd name="connsiteY10-54" fmla="*/ 1246753 h 2518288"/>
                <a:gd name="connsiteX11-55" fmla="*/ 2452444 w 2518269"/>
                <a:gd name="connsiteY11-56" fmla="*/ 688289 h 2518288"/>
                <a:gd name="connsiteX12-57" fmla="*/ 2066853 w 2518269"/>
                <a:gd name="connsiteY12-58" fmla="*/ 371536 h 2518288"/>
                <a:gd name="connsiteX13-59" fmla="*/ 1838531 w 2518269"/>
                <a:gd name="connsiteY13-60" fmla="*/ 86139 h 2518288"/>
                <a:gd name="connsiteX14-61" fmla="*/ 1258211 w 2518269"/>
                <a:gd name="connsiteY14-62" fmla="*/ 520 h 2518288"/>
                <a:gd name="connsiteX15-63" fmla="*/ 910971 w 2518269"/>
                <a:gd name="connsiteY15-64" fmla="*/ 57599 h 2518288"/>
                <a:gd name="connsiteX0-65" fmla="*/ 910971 w 2536501"/>
                <a:gd name="connsiteY0-66" fmla="*/ 57599 h 2518288"/>
                <a:gd name="connsiteX1-67" fmla="*/ 459082 w 2536501"/>
                <a:gd name="connsiteY1-68" fmla="*/ 200298 h 2518288"/>
                <a:gd name="connsiteX2-69" fmla="*/ 154652 w 2536501"/>
                <a:gd name="connsiteY2-70" fmla="*/ 647420 h 2518288"/>
                <a:gd name="connsiteX3-71" fmla="*/ 7194 w 2536501"/>
                <a:gd name="connsiteY3-72" fmla="*/ 1151621 h 2518288"/>
                <a:gd name="connsiteX4-73" fmla="*/ 50004 w 2536501"/>
                <a:gd name="connsiteY4-74" fmla="*/ 1679605 h 2518288"/>
                <a:gd name="connsiteX5-75" fmla="*/ 283084 w 2536501"/>
                <a:gd name="connsiteY5-76" fmla="*/ 2236129 h 2518288"/>
                <a:gd name="connsiteX6-77" fmla="*/ 929997 w 2536501"/>
                <a:gd name="connsiteY6-78" fmla="*/ 2502500 h 2518288"/>
                <a:gd name="connsiteX7-79" fmla="*/ 1434210 w 2536501"/>
                <a:gd name="connsiteY7-80" fmla="*/ 2483473 h 2518288"/>
                <a:gd name="connsiteX8-81" fmla="*/ 1919395 w 2536501"/>
                <a:gd name="connsiteY8-82" fmla="*/ 2450177 h 2518288"/>
                <a:gd name="connsiteX9-83" fmla="*/ 2380797 w 2536501"/>
                <a:gd name="connsiteY9-84" fmla="*/ 1831817 h 2518288"/>
                <a:gd name="connsiteX10-85" fmla="*/ 2532819 w 2536501"/>
                <a:gd name="connsiteY10-86" fmla="*/ 1394709 h 2518288"/>
                <a:gd name="connsiteX11-87" fmla="*/ 2452444 w 2536501"/>
                <a:gd name="connsiteY11-88" fmla="*/ 688289 h 2518288"/>
                <a:gd name="connsiteX12-89" fmla="*/ 2066853 w 2536501"/>
                <a:gd name="connsiteY12-90" fmla="*/ 371536 h 2518288"/>
                <a:gd name="connsiteX13-91" fmla="*/ 1838531 w 2536501"/>
                <a:gd name="connsiteY13-92" fmla="*/ 86139 h 2518288"/>
                <a:gd name="connsiteX14-93" fmla="*/ 1258211 w 2536501"/>
                <a:gd name="connsiteY14-94" fmla="*/ 520 h 2518288"/>
                <a:gd name="connsiteX15-95" fmla="*/ 910971 w 2536501"/>
                <a:gd name="connsiteY15-96" fmla="*/ 57599 h 25182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</a:cxnLst>
              <a:rect l="l" t="t" r="r" b="b"/>
              <a:pathLst>
                <a:path w="2536501" h="2518288">
                  <a:moveTo>
                    <a:pt x="910971" y="57599"/>
                  </a:moveTo>
                  <a:cubicBezTo>
                    <a:pt x="777783" y="90895"/>
                    <a:pt x="585135" y="101995"/>
                    <a:pt x="459082" y="200298"/>
                  </a:cubicBezTo>
                  <a:cubicBezTo>
                    <a:pt x="333029" y="298601"/>
                    <a:pt x="229967" y="488866"/>
                    <a:pt x="154652" y="647420"/>
                  </a:cubicBezTo>
                  <a:cubicBezTo>
                    <a:pt x="79337" y="805974"/>
                    <a:pt x="24635" y="979590"/>
                    <a:pt x="7194" y="1151621"/>
                  </a:cubicBezTo>
                  <a:cubicBezTo>
                    <a:pt x="-10247" y="1323652"/>
                    <a:pt x="4022" y="1498854"/>
                    <a:pt x="50004" y="1679605"/>
                  </a:cubicBezTo>
                  <a:cubicBezTo>
                    <a:pt x="95986" y="1860356"/>
                    <a:pt x="136419" y="2098980"/>
                    <a:pt x="283084" y="2236129"/>
                  </a:cubicBezTo>
                  <a:cubicBezTo>
                    <a:pt x="429749" y="2373278"/>
                    <a:pt x="738143" y="2461276"/>
                    <a:pt x="929997" y="2502500"/>
                  </a:cubicBezTo>
                  <a:cubicBezTo>
                    <a:pt x="1121851" y="2543724"/>
                    <a:pt x="1269310" y="2492193"/>
                    <a:pt x="1434210" y="2483473"/>
                  </a:cubicBezTo>
                  <a:cubicBezTo>
                    <a:pt x="1599110" y="2474753"/>
                    <a:pt x="1761631" y="2558786"/>
                    <a:pt x="1919395" y="2450177"/>
                  </a:cubicBezTo>
                  <a:cubicBezTo>
                    <a:pt x="2077160" y="2341568"/>
                    <a:pt x="2278560" y="2007728"/>
                    <a:pt x="2380797" y="1831817"/>
                  </a:cubicBezTo>
                  <a:cubicBezTo>
                    <a:pt x="2483034" y="1655906"/>
                    <a:pt x="2520878" y="1585297"/>
                    <a:pt x="2532819" y="1394709"/>
                  </a:cubicBezTo>
                  <a:cubicBezTo>
                    <a:pt x="2544760" y="1204121"/>
                    <a:pt x="2530105" y="858818"/>
                    <a:pt x="2452444" y="688289"/>
                  </a:cubicBezTo>
                  <a:cubicBezTo>
                    <a:pt x="2374783" y="517760"/>
                    <a:pt x="2169172" y="471894"/>
                    <a:pt x="2066853" y="371536"/>
                  </a:cubicBezTo>
                  <a:cubicBezTo>
                    <a:pt x="1964534" y="271178"/>
                    <a:pt x="1973305" y="147975"/>
                    <a:pt x="1838531" y="86139"/>
                  </a:cubicBezTo>
                  <a:cubicBezTo>
                    <a:pt x="1703757" y="24303"/>
                    <a:pt x="1414390" y="5277"/>
                    <a:pt x="1258211" y="520"/>
                  </a:cubicBezTo>
                  <a:cubicBezTo>
                    <a:pt x="1102032" y="-4237"/>
                    <a:pt x="1044159" y="24303"/>
                    <a:pt x="910971" y="57599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6426611" y="1551322"/>
              <a:ext cx="2479694" cy="2518288"/>
            </a:xfrm>
            <a:custGeom>
              <a:avLst/>
              <a:gdLst>
                <a:gd name="connsiteX0" fmla="*/ 910971 w 2479694"/>
                <a:gd name="connsiteY0" fmla="*/ 57599 h 2518288"/>
                <a:gd name="connsiteX1" fmla="*/ 459082 w 2479694"/>
                <a:gd name="connsiteY1" fmla="*/ 200298 h 2518288"/>
                <a:gd name="connsiteX2" fmla="*/ 154652 w 2479694"/>
                <a:gd name="connsiteY2" fmla="*/ 647420 h 2518288"/>
                <a:gd name="connsiteX3" fmla="*/ 7194 w 2479694"/>
                <a:gd name="connsiteY3" fmla="*/ 1151621 h 2518288"/>
                <a:gd name="connsiteX4" fmla="*/ 50004 w 2479694"/>
                <a:gd name="connsiteY4" fmla="*/ 1679605 h 2518288"/>
                <a:gd name="connsiteX5" fmla="*/ 283084 w 2479694"/>
                <a:gd name="connsiteY5" fmla="*/ 2236129 h 2518288"/>
                <a:gd name="connsiteX6" fmla="*/ 929997 w 2479694"/>
                <a:gd name="connsiteY6" fmla="*/ 2502500 h 2518288"/>
                <a:gd name="connsiteX7" fmla="*/ 1434210 w 2479694"/>
                <a:gd name="connsiteY7" fmla="*/ 2483473 h 2518288"/>
                <a:gd name="connsiteX8" fmla="*/ 1919395 w 2479694"/>
                <a:gd name="connsiteY8" fmla="*/ 2450177 h 2518288"/>
                <a:gd name="connsiteX9" fmla="*/ 2380797 w 2479694"/>
                <a:gd name="connsiteY9" fmla="*/ 1831817 h 2518288"/>
                <a:gd name="connsiteX10" fmla="*/ 2471174 w 2479694"/>
                <a:gd name="connsiteY10" fmla="*/ 1246753 h 2518288"/>
                <a:gd name="connsiteX11" fmla="*/ 2242852 w 2479694"/>
                <a:gd name="connsiteY11" fmla="*/ 675959 h 2518288"/>
                <a:gd name="connsiteX12" fmla="*/ 2066853 w 2479694"/>
                <a:gd name="connsiteY12" fmla="*/ 371536 h 2518288"/>
                <a:gd name="connsiteX13" fmla="*/ 1838531 w 2479694"/>
                <a:gd name="connsiteY13" fmla="*/ 86139 h 2518288"/>
                <a:gd name="connsiteX14" fmla="*/ 1258211 w 2479694"/>
                <a:gd name="connsiteY14" fmla="*/ 520 h 2518288"/>
                <a:gd name="connsiteX15" fmla="*/ 910971 w 2479694"/>
                <a:gd name="connsiteY15" fmla="*/ 57599 h 25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79694" h="2518288">
                  <a:moveTo>
                    <a:pt x="910971" y="57599"/>
                  </a:moveTo>
                  <a:cubicBezTo>
                    <a:pt x="777783" y="90895"/>
                    <a:pt x="585135" y="101995"/>
                    <a:pt x="459082" y="200298"/>
                  </a:cubicBezTo>
                  <a:cubicBezTo>
                    <a:pt x="333029" y="298601"/>
                    <a:pt x="229967" y="488866"/>
                    <a:pt x="154652" y="647420"/>
                  </a:cubicBezTo>
                  <a:cubicBezTo>
                    <a:pt x="79337" y="805974"/>
                    <a:pt x="24635" y="979590"/>
                    <a:pt x="7194" y="1151621"/>
                  </a:cubicBezTo>
                  <a:cubicBezTo>
                    <a:pt x="-10247" y="1323652"/>
                    <a:pt x="4022" y="1498854"/>
                    <a:pt x="50004" y="1679605"/>
                  </a:cubicBezTo>
                  <a:cubicBezTo>
                    <a:pt x="95986" y="1860356"/>
                    <a:pt x="136419" y="2098980"/>
                    <a:pt x="283084" y="2236129"/>
                  </a:cubicBezTo>
                  <a:cubicBezTo>
                    <a:pt x="429749" y="2373278"/>
                    <a:pt x="738143" y="2461276"/>
                    <a:pt x="929997" y="2502500"/>
                  </a:cubicBezTo>
                  <a:cubicBezTo>
                    <a:pt x="1121851" y="2543724"/>
                    <a:pt x="1269310" y="2492193"/>
                    <a:pt x="1434210" y="2483473"/>
                  </a:cubicBezTo>
                  <a:cubicBezTo>
                    <a:pt x="1599110" y="2474753"/>
                    <a:pt x="1761631" y="2558786"/>
                    <a:pt x="1919395" y="2450177"/>
                  </a:cubicBezTo>
                  <a:cubicBezTo>
                    <a:pt x="2077160" y="2341568"/>
                    <a:pt x="2288834" y="2032388"/>
                    <a:pt x="2380797" y="1831817"/>
                  </a:cubicBezTo>
                  <a:cubicBezTo>
                    <a:pt x="2472760" y="1631246"/>
                    <a:pt x="2494165" y="1439396"/>
                    <a:pt x="2471174" y="1246753"/>
                  </a:cubicBezTo>
                  <a:cubicBezTo>
                    <a:pt x="2448183" y="1054110"/>
                    <a:pt x="2310239" y="821828"/>
                    <a:pt x="2242852" y="675959"/>
                  </a:cubicBezTo>
                  <a:cubicBezTo>
                    <a:pt x="2175465" y="530090"/>
                    <a:pt x="2134240" y="469839"/>
                    <a:pt x="2066853" y="371536"/>
                  </a:cubicBezTo>
                  <a:cubicBezTo>
                    <a:pt x="1999466" y="273233"/>
                    <a:pt x="1973305" y="147975"/>
                    <a:pt x="1838531" y="86139"/>
                  </a:cubicBezTo>
                  <a:cubicBezTo>
                    <a:pt x="1703757" y="24303"/>
                    <a:pt x="1414390" y="5277"/>
                    <a:pt x="1258211" y="520"/>
                  </a:cubicBezTo>
                  <a:cubicBezTo>
                    <a:pt x="1102032" y="-4237"/>
                    <a:pt x="1044159" y="24303"/>
                    <a:pt x="910971" y="57599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Freeform 175"/>
            <p:cNvSpPr/>
            <p:nvPr/>
          </p:nvSpPr>
          <p:spPr>
            <a:xfrm flipV="1">
              <a:off x="4827446" y="4937117"/>
              <a:ext cx="2158078" cy="1107763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4943128" y="3697579"/>
              <a:ext cx="1763990" cy="1007767"/>
              <a:chOff x="2611175" y="5012905"/>
              <a:chExt cx="1763990" cy="1007767"/>
            </a:xfrm>
          </p:grpSpPr>
          <p:sp>
            <p:nvSpPr>
              <p:cNvPr id="179" name="Rectangle 178"/>
              <p:cNvSpPr/>
              <p:nvPr/>
            </p:nvSpPr>
            <p:spPr>
              <a:xfrm>
                <a:off x="3161857" y="5183726"/>
                <a:ext cx="733868" cy="333063"/>
              </a:xfrm>
              <a:prstGeom prst="rect">
                <a:avLst/>
              </a:prstGeom>
              <a:solidFill>
                <a:srgbClr val="E0EAF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0" name="Straight Connector 179"/>
              <p:cNvCxnSpPr/>
              <p:nvPr/>
            </p:nvCxnSpPr>
            <p:spPr>
              <a:xfrm>
                <a:off x="3462434" y="5820469"/>
                <a:ext cx="0" cy="189913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Freeform 180"/>
              <p:cNvSpPr/>
              <p:nvPr/>
            </p:nvSpPr>
            <p:spPr>
              <a:xfrm>
                <a:off x="2611175" y="5012905"/>
                <a:ext cx="1763990" cy="1007767"/>
              </a:xfrm>
              <a:custGeom>
                <a:avLst/>
                <a:gdLst>
                  <a:gd name="connsiteX0" fmla="*/ 793763 w 1763990"/>
                  <a:gd name="connsiteY0" fmla="*/ 21490 h 1007767"/>
                  <a:gd name="connsiteX1" fmla="*/ 343771 w 1763990"/>
                  <a:gd name="connsiteY1" fmla="*/ 101492 h 1007767"/>
                  <a:gd name="connsiteX2" fmla="*/ 133775 w 1763990"/>
                  <a:gd name="connsiteY2" fmla="*/ 356499 h 1007767"/>
                  <a:gd name="connsiteX3" fmla="*/ 3777 w 1763990"/>
                  <a:gd name="connsiteY3" fmla="*/ 616506 h 1007767"/>
                  <a:gd name="connsiteX4" fmla="*/ 278772 w 1763990"/>
                  <a:gd name="connsiteY4" fmla="*/ 951515 h 1007767"/>
                  <a:gd name="connsiteX5" fmla="*/ 868762 w 1763990"/>
                  <a:gd name="connsiteY5" fmla="*/ 1006517 h 1007767"/>
                  <a:gd name="connsiteX6" fmla="*/ 1228755 w 1763990"/>
                  <a:gd name="connsiteY6" fmla="*/ 941515 h 1007767"/>
                  <a:gd name="connsiteX7" fmla="*/ 1688747 w 1763990"/>
                  <a:gd name="connsiteY7" fmla="*/ 916514 h 1007767"/>
                  <a:gd name="connsiteX8" fmla="*/ 1743746 w 1763990"/>
                  <a:gd name="connsiteY8" fmla="*/ 556504 h 1007767"/>
                  <a:gd name="connsiteX9" fmla="*/ 1483750 w 1763990"/>
                  <a:gd name="connsiteY9" fmla="*/ 156493 h 1007767"/>
                  <a:gd name="connsiteX10" fmla="*/ 1013759 w 1763990"/>
                  <a:gd name="connsiteY10" fmla="*/ 11489 h 1007767"/>
                  <a:gd name="connsiteX11" fmla="*/ 793763 w 1763990"/>
                  <a:gd name="connsiteY11" fmla="*/ 21490 h 100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63990" h="1007767">
                    <a:moveTo>
                      <a:pt x="793763" y="21490"/>
                    </a:moveTo>
                    <a:cubicBezTo>
                      <a:pt x="682098" y="36490"/>
                      <a:pt x="453769" y="45657"/>
                      <a:pt x="343771" y="101492"/>
                    </a:cubicBezTo>
                    <a:cubicBezTo>
                      <a:pt x="233773" y="157327"/>
                      <a:pt x="190441" y="270663"/>
                      <a:pt x="133775" y="356499"/>
                    </a:cubicBezTo>
                    <a:cubicBezTo>
                      <a:pt x="77109" y="442335"/>
                      <a:pt x="-20389" y="517337"/>
                      <a:pt x="3777" y="616506"/>
                    </a:cubicBezTo>
                    <a:cubicBezTo>
                      <a:pt x="27943" y="715675"/>
                      <a:pt x="134608" y="886513"/>
                      <a:pt x="278772" y="951515"/>
                    </a:cubicBezTo>
                    <a:cubicBezTo>
                      <a:pt x="422936" y="1016517"/>
                      <a:pt x="710432" y="1008184"/>
                      <a:pt x="868762" y="1006517"/>
                    </a:cubicBezTo>
                    <a:cubicBezTo>
                      <a:pt x="1027092" y="1004850"/>
                      <a:pt x="1092091" y="956516"/>
                      <a:pt x="1228755" y="941515"/>
                    </a:cubicBezTo>
                    <a:cubicBezTo>
                      <a:pt x="1365419" y="926515"/>
                      <a:pt x="1602915" y="980683"/>
                      <a:pt x="1688747" y="916514"/>
                    </a:cubicBezTo>
                    <a:cubicBezTo>
                      <a:pt x="1774579" y="852346"/>
                      <a:pt x="1777912" y="683174"/>
                      <a:pt x="1743746" y="556504"/>
                    </a:cubicBezTo>
                    <a:cubicBezTo>
                      <a:pt x="1709580" y="429834"/>
                      <a:pt x="1605415" y="247329"/>
                      <a:pt x="1483750" y="156493"/>
                    </a:cubicBezTo>
                    <a:cubicBezTo>
                      <a:pt x="1362086" y="65657"/>
                      <a:pt x="1130423" y="35656"/>
                      <a:pt x="1013759" y="11489"/>
                    </a:cubicBezTo>
                    <a:cubicBezTo>
                      <a:pt x="897095" y="-12678"/>
                      <a:pt x="905428" y="6490"/>
                      <a:pt x="793763" y="21490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8" name="Triangle 177"/>
            <p:cNvSpPr/>
            <p:nvPr/>
          </p:nvSpPr>
          <p:spPr>
            <a:xfrm flipV="1">
              <a:off x="4015945" y="2767912"/>
              <a:ext cx="3892378" cy="2755558"/>
            </a:xfrm>
            <a:prstGeom prst="triangle">
              <a:avLst>
                <a:gd name="adj" fmla="val 50327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8999920" y="1469425"/>
            <a:ext cx="410780" cy="655938"/>
            <a:chOff x="3533208" y="1227996"/>
            <a:chExt cx="567057" cy="933976"/>
          </a:xfrm>
        </p:grpSpPr>
        <p:pic>
          <p:nvPicPr>
            <p:cNvPr id="186" name="Picture 185" descr="mobile_or_tablet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208" y="1227996"/>
              <a:ext cx="567057" cy="933976"/>
            </a:xfrm>
            <a:prstGeom prst="rect">
              <a:avLst/>
            </a:prstGeom>
          </p:spPr>
        </p:pic>
        <p:sp>
          <p:nvSpPr>
            <p:cNvPr id="188" name="Rectangle 187"/>
            <p:cNvSpPr/>
            <p:nvPr/>
          </p:nvSpPr>
          <p:spPr>
            <a:xfrm>
              <a:off x="3688667" y="1588335"/>
              <a:ext cx="243304" cy="420055"/>
            </a:xfrm>
            <a:prstGeom prst="rect">
              <a:avLst/>
            </a:prstGeom>
            <a:gradFill flip="none" rotWithShape="1">
              <a:gsLst>
                <a:gs pos="2000">
                  <a:srgbClr val="107AA7"/>
                </a:gs>
                <a:gs pos="100000">
                  <a:srgbClr val="107AA7"/>
                </a:gs>
                <a:gs pos="5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8118390" y="2607276"/>
            <a:ext cx="471234" cy="425450"/>
            <a:chOff x="283029" y="4319993"/>
            <a:chExt cx="1226174" cy="1258225"/>
          </a:xfrm>
        </p:grpSpPr>
        <p:pic>
          <p:nvPicPr>
            <p:cNvPr id="192" name="Picture 18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83029" y="4319993"/>
              <a:ext cx="1226174" cy="1258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Freeform 181"/>
            <p:cNvSpPr/>
            <p:nvPr/>
          </p:nvSpPr>
          <p:spPr bwMode="auto">
            <a:xfrm flipH="1">
              <a:off x="805497" y="4440692"/>
              <a:ext cx="596213" cy="576165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with direct routing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660514" y="3733288"/>
            <a:ext cx="1116933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/>
              <a:t>Home gateway</a:t>
            </a:r>
            <a:endParaRPr lang="en-US" sz="1100" dirty="0"/>
          </a:p>
        </p:txBody>
      </p:sp>
      <p:sp>
        <p:nvSpPr>
          <p:cNvPr id="159" name="Freeform 158"/>
          <p:cNvSpPr/>
          <p:nvPr/>
        </p:nvSpPr>
        <p:spPr>
          <a:xfrm>
            <a:off x="2733837" y="1585690"/>
            <a:ext cx="2536501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Freeform 159"/>
          <p:cNvSpPr/>
          <p:nvPr/>
        </p:nvSpPr>
        <p:spPr>
          <a:xfrm>
            <a:off x="6426611" y="1551322"/>
            <a:ext cx="2479694" cy="2518288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Freeform 160"/>
          <p:cNvSpPr/>
          <p:nvPr/>
        </p:nvSpPr>
        <p:spPr>
          <a:xfrm flipV="1">
            <a:off x="4827446" y="4937117"/>
            <a:ext cx="2158078" cy="1107763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119550" y="1445494"/>
            <a:ext cx="1744394" cy="1538322"/>
            <a:chOff x="3119550" y="1445494"/>
            <a:chExt cx="1744394" cy="1538322"/>
          </a:xfrm>
        </p:grpSpPr>
        <p:pic>
          <p:nvPicPr>
            <p:cNvPr id="163" name="Picture 162" descr="mobile_or_tablet.png"/>
            <p:cNvPicPr>
              <a:picLocks noChangeAspect="1"/>
            </p:cNvPicPr>
            <p:nvPr/>
          </p:nvPicPr>
          <p:blipFill>
            <a:blip r:embed="rId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310" y="1445494"/>
              <a:ext cx="567057" cy="933976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3119550" y="2334407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Permanent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128.119.40.186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1000" dirty="0"/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7390058" y="3336525"/>
            <a:ext cx="1116933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Visited network  gateway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620214" y="1514301"/>
            <a:ext cx="1744394" cy="1534683"/>
            <a:chOff x="6620214" y="1514301"/>
            <a:chExt cx="1744394" cy="1534683"/>
          </a:xfrm>
        </p:grpSpPr>
        <p:sp>
          <p:nvSpPr>
            <p:cNvPr id="203" name="TextBox 202"/>
            <p:cNvSpPr txBox="1"/>
            <p:nvPr/>
          </p:nvSpPr>
          <p:spPr>
            <a:xfrm>
              <a:off x="6620214" y="2399575"/>
              <a:ext cx="1744394" cy="64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/>
                <a:t>NAT IP: </a:t>
              </a:r>
              <a:endParaRPr lang="en-US" sz="1200" dirty="0"/>
            </a:p>
            <a:p>
              <a:pPr>
                <a:lnSpc>
                  <a:spcPct val="80000"/>
                </a:lnSpc>
              </a:pPr>
              <a:r>
                <a:rPr lang="en-US" sz="1200" dirty="0"/>
                <a:t>   </a:t>
              </a:r>
              <a:r>
                <a:rPr lang="en-US" sz="1000" dirty="0"/>
                <a:t>10.0.0.99</a:t>
              </a:r>
              <a:endParaRPr lang="en-US" sz="1000" dirty="0"/>
            </a:p>
            <a:p>
              <a:pPr>
                <a:lnSpc>
                  <a:spcPct val="80000"/>
                </a:lnSpc>
              </a:pPr>
              <a:r>
                <a:rPr lang="en-US" sz="1100" dirty="0"/>
                <a:t>IMSI</a:t>
              </a:r>
              <a:endParaRPr lang="en-US" sz="1100" dirty="0"/>
            </a:p>
            <a:p>
              <a:pPr>
                <a:lnSpc>
                  <a:spcPct val="80000"/>
                </a:lnSpc>
              </a:pPr>
              <a:r>
                <a:rPr lang="is-IS" sz="1000"/>
                <a:t>    78:4f:43:98:d9:27</a:t>
              </a:r>
              <a:endParaRPr lang="en-US" sz="800" dirty="0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6743781" y="1514301"/>
              <a:ext cx="567057" cy="933976"/>
              <a:chOff x="3533208" y="1227996"/>
              <a:chExt cx="567057" cy="933976"/>
            </a:xfrm>
          </p:grpSpPr>
          <p:pic>
            <p:nvPicPr>
              <p:cNvPr id="214" name="Picture 213" descr="mobile_or_tablet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208" y="1227996"/>
                <a:ext cx="567057" cy="933976"/>
              </a:xfrm>
              <a:prstGeom prst="rect">
                <a:avLst/>
              </a:prstGeom>
            </p:spPr>
          </p:pic>
          <p:sp>
            <p:nvSpPr>
              <p:cNvPr id="215" name="Rectangle 214"/>
              <p:cNvSpPr/>
              <p:nvPr/>
            </p:nvSpPr>
            <p:spPr>
              <a:xfrm>
                <a:off x="3688667" y="1588335"/>
                <a:ext cx="243304" cy="420055"/>
              </a:xfrm>
              <a:prstGeom prst="rect">
                <a:avLst/>
              </a:prstGeom>
              <a:gradFill flip="none" rotWithShape="1">
                <a:gsLst>
                  <a:gs pos="2000">
                    <a:srgbClr val="107AA7"/>
                  </a:gs>
                  <a:gs pos="100000">
                    <a:srgbClr val="107AA7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19" name="Straight Connector 218"/>
          <p:cNvCxnSpPr/>
          <p:nvPr/>
        </p:nvCxnSpPr>
        <p:spPr>
          <a:xfrm flipV="1">
            <a:off x="5826528" y="4505143"/>
            <a:ext cx="0" cy="4409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4943128" y="3697579"/>
            <a:ext cx="1763990" cy="1007767"/>
            <a:chOff x="2611175" y="5012905"/>
            <a:chExt cx="1763990" cy="1007767"/>
          </a:xfrm>
        </p:grpSpPr>
        <p:sp>
          <p:nvSpPr>
            <p:cNvPr id="221" name="Rectangle 220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Freeform 222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663349" y="5283327"/>
              <a:ext cx="168593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public or  private Internet</a:t>
              </a:r>
              <a:endParaRPr lang="en-US" sz="1600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6741352" y="3299610"/>
            <a:ext cx="763454" cy="668861"/>
            <a:chOff x="7270567" y="5238206"/>
            <a:chExt cx="763454" cy="668861"/>
          </a:xfrm>
        </p:grpSpPr>
        <p:grpSp>
          <p:nvGrpSpPr>
            <p:cNvPr id="226" name="Group 22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1" name="Freeform 23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7" name="TextBox 22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162909" y="3130735"/>
            <a:ext cx="763454" cy="668861"/>
            <a:chOff x="7270567" y="5238206"/>
            <a:chExt cx="763454" cy="668861"/>
          </a:xfrm>
        </p:grpSpPr>
        <p:grpSp>
          <p:nvGrpSpPr>
            <p:cNvPr id="236" name="Group 235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8" name="Freeform 25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25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26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7" name="TextBox 236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4317096" y="2216448"/>
            <a:ext cx="1442258" cy="736694"/>
            <a:chOff x="3056709" y="2599509"/>
            <a:chExt cx="1442258" cy="736694"/>
          </a:xfrm>
        </p:grpSpPr>
        <p:sp>
          <p:nvSpPr>
            <p:cNvPr id="264" name="TextBox 263"/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269" name="Rectangle 26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67" name="Can 26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8" name="Picture 26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2955342" y="3037620"/>
            <a:ext cx="1159776" cy="787410"/>
            <a:chOff x="2955342" y="3037620"/>
            <a:chExt cx="1159776" cy="787410"/>
          </a:xfrm>
        </p:grpSpPr>
        <p:sp>
          <p:nvSpPr>
            <p:cNvPr id="165" name="TextBox 164"/>
            <p:cNvSpPr txBox="1"/>
            <p:nvPr/>
          </p:nvSpPr>
          <p:spPr>
            <a:xfrm>
              <a:off x="3180573" y="338375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79" name="Picture 278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865093" y="2337403"/>
            <a:ext cx="1168254" cy="712787"/>
            <a:chOff x="7865093" y="2337403"/>
            <a:chExt cx="1168254" cy="712787"/>
          </a:xfrm>
        </p:grpSpPr>
        <p:sp>
          <p:nvSpPr>
            <p:cNvPr id="187" name="TextBox 186"/>
            <p:cNvSpPr txBox="1"/>
            <p:nvPr/>
          </p:nvSpPr>
          <p:spPr>
            <a:xfrm>
              <a:off x="8098802" y="2608915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85" name="Picture 28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093" y="2337403"/>
              <a:ext cx="347811" cy="6569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302322" y="5004486"/>
            <a:ext cx="1333256" cy="946030"/>
            <a:chOff x="5302322" y="5004486"/>
            <a:chExt cx="1333256" cy="946030"/>
          </a:xfrm>
        </p:grpSpPr>
        <p:sp>
          <p:nvSpPr>
            <p:cNvPr id="209" name="TextBox 208"/>
            <p:cNvSpPr txBox="1"/>
            <p:nvPr/>
          </p:nvSpPr>
          <p:spPr>
            <a:xfrm>
              <a:off x="5302322" y="5681596"/>
              <a:ext cx="1333256" cy="26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Correspondent</a:t>
              </a:r>
              <a:endParaRPr lang="en-US" sz="14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38118" y="5004486"/>
              <a:ext cx="891365" cy="796154"/>
              <a:chOff x="283029" y="4319993"/>
              <a:chExt cx="1226174" cy="1258225"/>
            </a:xfrm>
          </p:grpSpPr>
          <p:pic>
            <p:nvPicPr>
              <p:cNvPr id="286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3029" y="4319993"/>
                <a:ext cx="1226174" cy="1258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Freeform 181"/>
              <p:cNvSpPr/>
              <p:nvPr/>
            </p:nvSpPr>
            <p:spPr bwMode="auto">
              <a:xfrm flipH="1">
                <a:off x="805497" y="4440692"/>
                <a:ext cx="596213" cy="576165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69" name="Group 137"/>
          <p:cNvGrpSpPr/>
          <p:nvPr/>
        </p:nvGrpSpPr>
        <p:grpSpPr bwMode="auto">
          <a:xfrm>
            <a:off x="4399311" y="3330061"/>
            <a:ext cx="1322389" cy="1905000"/>
            <a:chOff x="1915" y="2230"/>
            <a:chExt cx="833" cy="1200"/>
          </a:xfrm>
        </p:grpSpPr>
        <p:sp>
          <p:nvSpPr>
            <p:cNvPr id="70" name="Line 138"/>
            <p:cNvSpPr>
              <a:spLocks noChangeShapeType="1"/>
            </p:cNvSpPr>
            <p:nvPr/>
          </p:nvSpPr>
          <p:spPr bwMode="auto">
            <a:xfrm flipH="1" flipV="1">
              <a:off x="1915" y="2230"/>
              <a:ext cx="833" cy="1200"/>
            </a:xfrm>
            <a:custGeom>
              <a:avLst/>
              <a:gdLst>
                <a:gd name="connsiteX0" fmla="*/ 0 w 1350962"/>
                <a:gd name="connsiteY0" fmla="*/ 0 h 1498600"/>
                <a:gd name="connsiteX1" fmla="*/ 1350962 w 1350962"/>
                <a:gd name="connsiteY1" fmla="*/ 1498600 h 1498600"/>
                <a:gd name="connsiteX0-1" fmla="*/ 0 w 1177968"/>
                <a:gd name="connsiteY0-2" fmla="*/ 0 h 1708665"/>
                <a:gd name="connsiteX1-3" fmla="*/ 1177968 w 1177968"/>
                <a:gd name="connsiteY1-4" fmla="*/ 1708665 h 1708665"/>
                <a:gd name="connsiteX0-5" fmla="*/ 0 w 1239754"/>
                <a:gd name="connsiteY0-6" fmla="*/ 0 h 1708665"/>
                <a:gd name="connsiteX1-7" fmla="*/ 1239754 w 1239754"/>
                <a:gd name="connsiteY1-8" fmla="*/ 1708665 h 1708665"/>
                <a:gd name="connsiteX0-9" fmla="*/ 0 w 1260255"/>
                <a:gd name="connsiteY0-10" fmla="*/ 0 h 1889139"/>
                <a:gd name="connsiteX1-11" fmla="*/ 1260255 w 1260255"/>
                <a:gd name="connsiteY1-12" fmla="*/ 1889139 h 1889139"/>
                <a:gd name="connsiteX0-13" fmla="*/ 0 w 1321751"/>
                <a:gd name="connsiteY0-14" fmla="*/ 0 h 1905541"/>
                <a:gd name="connsiteX1-15" fmla="*/ 1321751 w 1321751"/>
                <a:gd name="connsiteY1-16" fmla="*/ 1905541 h 1905541"/>
                <a:gd name="connsiteX0-17" fmla="*/ 0 w 1321751"/>
                <a:gd name="connsiteY0-18" fmla="*/ 0 h 1905541"/>
                <a:gd name="connsiteX1-19" fmla="*/ 1321751 w 1321751"/>
                <a:gd name="connsiteY1-20" fmla="*/ 1905541 h 1905541"/>
                <a:gd name="connsiteX0-21" fmla="*/ 0 w 1321751"/>
                <a:gd name="connsiteY0-22" fmla="*/ 0 h 1905541"/>
                <a:gd name="connsiteX1-23" fmla="*/ 1321751 w 1321751"/>
                <a:gd name="connsiteY1-24" fmla="*/ 1905541 h 1905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321751" h="1905541">
                  <a:moveTo>
                    <a:pt x="0" y="0"/>
                  </a:moveTo>
                  <a:cubicBezTo>
                    <a:pt x="401139" y="520042"/>
                    <a:pt x="846840" y="1213232"/>
                    <a:pt x="1321751" y="1905541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" name="Group 139"/>
            <p:cNvGrpSpPr/>
            <p:nvPr/>
          </p:nvGrpSpPr>
          <p:grpSpPr bwMode="auto">
            <a:xfrm>
              <a:off x="2313" y="2836"/>
              <a:ext cx="203" cy="252"/>
              <a:chOff x="759" y="3634"/>
              <a:chExt cx="203" cy="252"/>
            </a:xfrm>
          </p:grpSpPr>
          <p:sp>
            <p:nvSpPr>
              <p:cNvPr id="72" name="Oval 140"/>
              <p:cNvSpPr>
                <a:spLocks noChangeArrowheads="1"/>
              </p:cNvSpPr>
              <p:nvPr/>
            </p:nvSpPr>
            <p:spPr bwMode="auto">
              <a:xfrm>
                <a:off x="760" y="3662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 Box 141"/>
              <p:cNvSpPr txBox="1">
                <a:spLocks noChangeArrowheads="1"/>
              </p:cNvSpPr>
              <p:nvPr/>
            </p:nvSpPr>
            <p:spPr bwMode="auto">
              <a:xfrm>
                <a:off x="759" y="3634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  <a:endParaRPr lang="en-US" sz="2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766635" y="4032423"/>
            <a:ext cx="4250208" cy="1343357"/>
            <a:chOff x="-493754" y="4847969"/>
            <a:chExt cx="4250208" cy="1343357"/>
          </a:xfrm>
        </p:grpSpPr>
        <p:sp>
          <p:nvSpPr>
            <p:cNvPr id="75" name="Text Box 143"/>
            <p:cNvSpPr txBox="1">
              <a:spLocks noChangeArrowheads="1"/>
            </p:cNvSpPr>
            <p:nvPr/>
          </p:nvSpPr>
          <p:spPr bwMode="auto">
            <a:xfrm>
              <a:off x="-493754" y="5101797"/>
              <a:ext cx="3484090" cy="1089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en-US" sz="2400" dirty="0">
                  <a:latin typeface="+mn-lt"/>
                  <a:cs typeface="Arial" panose="020B0604020202020204" pitchFamily="34" charset="0"/>
                </a:rPr>
                <a:t>correspondent contacts </a:t>
              </a:r>
              <a:r>
                <a:rPr lang="en-US" sz="2400" i="1" dirty="0">
                  <a:solidFill>
                    <a:srgbClr val="011199"/>
                  </a:solidFill>
                  <a:latin typeface="+mn-lt"/>
                  <a:cs typeface="Arial" panose="020B0604020202020204" pitchFamily="34" charset="0"/>
                </a:rPr>
                <a:t>home</a:t>
              </a:r>
              <a:r>
                <a:rPr lang="en-US" sz="2400" dirty="0">
                  <a:latin typeface="+mn-lt"/>
                  <a:cs typeface="Arial" panose="020B0604020202020204" pitchFamily="34" charset="0"/>
                </a:rPr>
                <a:t> HSS, gets mobile’s visited network</a:t>
              </a:r>
              <a:endParaRPr lang="en-US" sz="240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2619632" y="5474045"/>
              <a:ext cx="1136822" cy="67962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2607276" y="4847969"/>
              <a:ext cx="1079157" cy="130569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1408671" y="1482923"/>
            <a:ext cx="19647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Home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71450" lvl="1"/>
            <a:r>
              <a:rPr lang="en-US" sz="1400" dirty="0"/>
              <a:t>e.g.,: 128.119/16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7761811" y="1499405"/>
            <a:ext cx="21853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1199"/>
                </a:solidFill>
              </a:rPr>
              <a:t>Visited Network</a:t>
            </a:r>
            <a:endParaRPr lang="en-US" sz="2000" dirty="0">
              <a:solidFill>
                <a:srgbClr val="011199"/>
              </a:solidFill>
            </a:endParaRPr>
          </a:p>
          <a:p>
            <a:pPr marL="122555"/>
            <a:r>
              <a:rPr lang="en-US" sz="1400" dirty="0"/>
              <a:t>e.g.,: 79.129/16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7193386" y="2192404"/>
            <a:ext cx="589413" cy="1146660"/>
            <a:chOff x="7193386" y="2192404"/>
            <a:chExt cx="589413" cy="1146660"/>
          </a:xfrm>
        </p:grpSpPr>
        <p:sp>
          <p:nvSpPr>
            <p:cNvPr id="102" name="Freeform 101"/>
            <p:cNvSpPr/>
            <p:nvPr/>
          </p:nvSpPr>
          <p:spPr>
            <a:xfrm>
              <a:off x="7193386" y="2192404"/>
              <a:ext cx="451673" cy="1146660"/>
            </a:xfrm>
            <a:custGeom>
              <a:avLst/>
              <a:gdLst>
                <a:gd name="connsiteX0" fmla="*/ 36987 w 36987"/>
                <a:gd name="connsiteY0" fmla="*/ 0 h 1232968"/>
                <a:gd name="connsiteX1" fmla="*/ 24658 w 36987"/>
                <a:gd name="connsiteY1" fmla="*/ 665803 h 1232968"/>
                <a:gd name="connsiteX2" fmla="*/ 0 w 36987"/>
                <a:gd name="connsiteY2" fmla="*/ 1232968 h 1232968"/>
                <a:gd name="connsiteX3" fmla="*/ 0 w 36987"/>
                <a:gd name="connsiteY3" fmla="*/ 1232968 h 1232968"/>
                <a:gd name="connsiteX0-1" fmla="*/ 36987 w 394528"/>
                <a:gd name="connsiteY0-2" fmla="*/ 0 h 1232968"/>
                <a:gd name="connsiteX1-3" fmla="*/ 394528 w 394528"/>
                <a:gd name="connsiteY1-4" fmla="*/ 665803 h 1232968"/>
                <a:gd name="connsiteX2-5" fmla="*/ 0 w 394528"/>
                <a:gd name="connsiteY2-6" fmla="*/ 1232968 h 1232968"/>
                <a:gd name="connsiteX3-7" fmla="*/ 0 w 394528"/>
                <a:gd name="connsiteY3-8" fmla="*/ 1232968 h 1232968"/>
                <a:gd name="connsiteX0-9" fmla="*/ 36987 w 398314"/>
                <a:gd name="connsiteY0-10" fmla="*/ 0 h 1232968"/>
                <a:gd name="connsiteX1-11" fmla="*/ 394528 w 398314"/>
                <a:gd name="connsiteY1-12" fmla="*/ 665803 h 1232968"/>
                <a:gd name="connsiteX2-13" fmla="*/ 0 w 398314"/>
                <a:gd name="connsiteY2-14" fmla="*/ 1232968 h 1232968"/>
                <a:gd name="connsiteX3-15" fmla="*/ 0 w 398314"/>
                <a:gd name="connsiteY3-16" fmla="*/ 1232968 h 1232968"/>
                <a:gd name="connsiteX0-17" fmla="*/ 36987 w 398314"/>
                <a:gd name="connsiteY0-18" fmla="*/ 0 h 1232968"/>
                <a:gd name="connsiteX1-19" fmla="*/ 394528 w 398314"/>
                <a:gd name="connsiteY1-20" fmla="*/ 665803 h 1232968"/>
                <a:gd name="connsiteX2-21" fmla="*/ 0 w 398314"/>
                <a:gd name="connsiteY2-22" fmla="*/ 1232968 h 1232968"/>
                <a:gd name="connsiteX3-23" fmla="*/ 0 w 398314"/>
                <a:gd name="connsiteY3-24" fmla="*/ 1232968 h 1232968"/>
                <a:gd name="connsiteX0-25" fmla="*/ 36987 w 398314"/>
                <a:gd name="connsiteY0-26" fmla="*/ 0 h 1232968"/>
                <a:gd name="connsiteX1-27" fmla="*/ 394528 w 398314"/>
                <a:gd name="connsiteY1-28" fmla="*/ 665803 h 1232968"/>
                <a:gd name="connsiteX2-29" fmla="*/ 0 w 398314"/>
                <a:gd name="connsiteY2-30" fmla="*/ 1232968 h 1232968"/>
                <a:gd name="connsiteX3-31" fmla="*/ 0 w 398314"/>
                <a:gd name="connsiteY3-32" fmla="*/ 1232968 h 1232968"/>
                <a:gd name="connsiteX0-33" fmla="*/ 332883 w 694038"/>
                <a:gd name="connsiteY0-34" fmla="*/ 0 h 1454902"/>
                <a:gd name="connsiteX1-35" fmla="*/ 690424 w 694038"/>
                <a:gd name="connsiteY1-36" fmla="*/ 665803 h 1454902"/>
                <a:gd name="connsiteX2-37" fmla="*/ 295896 w 694038"/>
                <a:gd name="connsiteY2-38" fmla="*/ 1232968 h 1454902"/>
                <a:gd name="connsiteX3-39" fmla="*/ 0 w 694038"/>
                <a:gd name="connsiteY3-40" fmla="*/ 1454902 h 1454902"/>
                <a:gd name="connsiteX0-41" fmla="*/ 36987 w 398142"/>
                <a:gd name="connsiteY0-42" fmla="*/ 0 h 1232968"/>
                <a:gd name="connsiteX1-43" fmla="*/ 394528 w 398142"/>
                <a:gd name="connsiteY1-44" fmla="*/ 665803 h 1232968"/>
                <a:gd name="connsiteX2-45" fmla="*/ 0 w 398142"/>
                <a:gd name="connsiteY2-46" fmla="*/ 1232968 h 1232968"/>
                <a:gd name="connsiteX0-47" fmla="*/ 36987 w 394572"/>
                <a:gd name="connsiteY0-48" fmla="*/ 0 h 1232968"/>
                <a:gd name="connsiteX1-49" fmla="*/ 394528 w 394572"/>
                <a:gd name="connsiteY1-50" fmla="*/ 665803 h 1232968"/>
                <a:gd name="connsiteX2-51" fmla="*/ 0 w 394572"/>
                <a:gd name="connsiteY2-52" fmla="*/ 1232968 h 1232968"/>
                <a:gd name="connsiteX0-53" fmla="*/ 24658 w 394577"/>
                <a:gd name="connsiteY0-54" fmla="*/ 0 h 1085012"/>
                <a:gd name="connsiteX1-55" fmla="*/ 394528 w 394577"/>
                <a:gd name="connsiteY1-56" fmla="*/ 517847 h 1085012"/>
                <a:gd name="connsiteX2-57" fmla="*/ 0 w 394577"/>
                <a:gd name="connsiteY2-58" fmla="*/ 1085012 h 1085012"/>
                <a:gd name="connsiteX0-59" fmla="*/ 24658 w 394630"/>
                <a:gd name="connsiteY0-60" fmla="*/ 0 h 1085012"/>
                <a:gd name="connsiteX1-61" fmla="*/ 394528 w 394630"/>
                <a:gd name="connsiteY1-62" fmla="*/ 517847 h 1085012"/>
                <a:gd name="connsiteX2-63" fmla="*/ 0 w 394630"/>
                <a:gd name="connsiteY2-64" fmla="*/ 1085012 h 1085012"/>
                <a:gd name="connsiteX0-65" fmla="*/ 24658 w 394630"/>
                <a:gd name="connsiteY0-66" fmla="*/ 0 h 1085044"/>
                <a:gd name="connsiteX1-67" fmla="*/ 394528 w 394630"/>
                <a:gd name="connsiteY1-68" fmla="*/ 517847 h 1085044"/>
                <a:gd name="connsiteX2-69" fmla="*/ 0 w 394630"/>
                <a:gd name="connsiteY2-70" fmla="*/ 1085012 h 1085044"/>
                <a:gd name="connsiteX0-71" fmla="*/ 24658 w 394630"/>
                <a:gd name="connsiteY0-72" fmla="*/ 0 h 1085053"/>
                <a:gd name="connsiteX1-73" fmla="*/ 394528 w 394630"/>
                <a:gd name="connsiteY1-74" fmla="*/ 604155 h 1085053"/>
                <a:gd name="connsiteX2-75" fmla="*/ 0 w 394630"/>
                <a:gd name="connsiteY2-76" fmla="*/ 1085012 h 1085053"/>
                <a:gd name="connsiteX0-77" fmla="*/ 24658 w 394630"/>
                <a:gd name="connsiteY0-78" fmla="*/ 0 h 1085085"/>
                <a:gd name="connsiteX1-79" fmla="*/ 394528 w 394630"/>
                <a:gd name="connsiteY1-80" fmla="*/ 604155 h 1085085"/>
                <a:gd name="connsiteX2-81" fmla="*/ 0 w 394630"/>
                <a:gd name="connsiteY2-82" fmla="*/ 1085012 h 1085085"/>
                <a:gd name="connsiteX0-83" fmla="*/ 24658 w 406950"/>
                <a:gd name="connsiteY0-84" fmla="*/ 0 h 1085063"/>
                <a:gd name="connsiteX1-85" fmla="*/ 406857 w 406950"/>
                <a:gd name="connsiteY1-86" fmla="*/ 530177 h 1085063"/>
                <a:gd name="connsiteX2-87" fmla="*/ 0 w 406950"/>
                <a:gd name="connsiteY2-88" fmla="*/ 1085012 h 1085063"/>
                <a:gd name="connsiteX0-89" fmla="*/ 0 w 544110"/>
                <a:gd name="connsiteY0-90" fmla="*/ 0 h 1109704"/>
                <a:gd name="connsiteX1-91" fmla="*/ 542476 w 544110"/>
                <a:gd name="connsiteY1-92" fmla="*/ 554836 h 1109704"/>
                <a:gd name="connsiteX2-93" fmla="*/ 135619 w 544110"/>
                <a:gd name="connsiteY2-94" fmla="*/ 1109671 h 1109704"/>
                <a:gd name="connsiteX0-95" fmla="*/ 0 w 544110"/>
                <a:gd name="connsiteY0-96" fmla="*/ 0 h 1109704"/>
                <a:gd name="connsiteX1-97" fmla="*/ 542476 w 544110"/>
                <a:gd name="connsiteY1-98" fmla="*/ 554836 h 1109704"/>
                <a:gd name="connsiteX2-99" fmla="*/ 135619 w 544110"/>
                <a:gd name="connsiteY2-100" fmla="*/ 1109671 h 1109704"/>
                <a:gd name="connsiteX0-101" fmla="*/ 0 w 544110"/>
                <a:gd name="connsiteY0-102" fmla="*/ 0 h 1109671"/>
                <a:gd name="connsiteX1-103" fmla="*/ 542476 w 544110"/>
                <a:gd name="connsiteY1-104" fmla="*/ 554836 h 1109671"/>
                <a:gd name="connsiteX2-105" fmla="*/ 135619 w 544110"/>
                <a:gd name="connsiteY2-106" fmla="*/ 1109671 h 1109671"/>
                <a:gd name="connsiteX0-107" fmla="*/ 0 w 544933"/>
                <a:gd name="connsiteY0-108" fmla="*/ 0 h 1146660"/>
                <a:gd name="connsiteX1-109" fmla="*/ 542476 w 544933"/>
                <a:gd name="connsiteY1-110" fmla="*/ 554836 h 1146660"/>
                <a:gd name="connsiteX2-111" fmla="*/ 160277 w 544933"/>
                <a:gd name="connsiteY2-112" fmla="*/ 1146660 h 1146660"/>
                <a:gd name="connsiteX0-113" fmla="*/ 0 w 547239"/>
                <a:gd name="connsiteY0-114" fmla="*/ 0 h 1146660"/>
                <a:gd name="connsiteX1-115" fmla="*/ 542476 w 547239"/>
                <a:gd name="connsiteY1-116" fmla="*/ 554836 h 1146660"/>
                <a:gd name="connsiteX2-117" fmla="*/ 160277 w 547239"/>
                <a:gd name="connsiteY2-118" fmla="*/ 1146660 h 1146660"/>
                <a:gd name="connsiteX0-119" fmla="*/ 0 w 451673"/>
                <a:gd name="connsiteY0-120" fmla="*/ 0 h 1146660"/>
                <a:gd name="connsiteX1-121" fmla="*/ 443844 w 451673"/>
                <a:gd name="connsiteY1-122" fmla="*/ 554836 h 1146660"/>
                <a:gd name="connsiteX2-123" fmla="*/ 160277 w 451673"/>
                <a:gd name="connsiteY2-124" fmla="*/ 1146660 h 1146660"/>
                <a:gd name="connsiteX0-125" fmla="*/ 0 w 451673"/>
                <a:gd name="connsiteY0-126" fmla="*/ 0 h 1146660"/>
                <a:gd name="connsiteX1-127" fmla="*/ 443844 w 451673"/>
                <a:gd name="connsiteY1-128" fmla="*/ 554836 h 1146660"/>
                <a:gd name="connsiteX2-129" fmla="*/ 160277 w 451673"/>
                <a:gd name="connsiteY2-130" fmla="*/ 1146660 h 11466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51673" h="1146660">
                  <a:moveTo>
                    <a:pt x="0" y="0"/>
                  </a:moveTo>
                  <a:cubicBezTo>
                    <a:pt x="279457" y="36988"/>
                    <a:pt x="404802" y="277418"/>
                    <a:pt x="443844" y="554836"/>
                  </a:cubicBezTo>
                  <a:cubicBezTo>
                    <a:pt x="482886" y="832254"/>
                    <a:pt x="373980" y="1015144"/>
                    <a:pt x="160277" y="1146660"/>
                  </a:cubicBezTo>
                </a:path>
              </a:pathLst>
            </a:custGeom>
            <a:ln w="2540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7464088" y="2469046"/>
              <a:ext cx="318711" cy="369332"/>
              <a:chOff x="499844" y="5934173"/>
              <a:chExt cx="318711" cy="3693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520378" y="5934173"/>
                <a:ext cx="239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834184" y="2693773"/>
            <a:ext cx="4188941" cy="1231837"/>
            <a:chOff x="7834184" y="2693773"/>
            <a:chExt cx="4188941" cy="1231837"/>
          </a:xfrm>
        </p:grpSpPr>
        <p:sp>
          <p:nvSpPr>
            <p:cNvPr id="29" name="TextBox 28"/>
            <p:cNvSpPr txBox="1"/>
            <p:nvPr/>
          </p:nvSpPr>
          <p:spPr>
            <a:xfrm>
              <a:off x="9030943" y="2891481"/>
              <a:ext cx="2992182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/>
                <a:t>visited gateway router forwards to mobile</a:t>
              </a:r>
              <a:endParaRPr lang="en-US" sz="2400" dirty="0"/>
            </a:p>
            <a:p>
              <a:endParaRPr lang="en-US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834184" y="2693773"/>
              <a:ext cx="1198605" cy="357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37"/>
          <p:cNvGrpSpPr/>
          <p:nvPr/>
        </p:nvGrpSpPr>
        <p:grpSpPr bwMode="auto">
          <a:xfrm>
            <a:off x="4625851" y="3210611"/>
            <a:ext cx="1322389" cy="1905000"/>
            <a:chOff x="1915" y="2230"/>
            <a:chExt cx="833" cy="1200"/>
          </a:xfrm>
        </p:grpSpPr>
        <p:sp>
          <p:nvSpPr>
            <p:cNvPr id="122" name="Line 138"/>
            <p:cNvSpPr>
              <a:spLocks noChangeShapeType="1"/>
            </p:cNvSpPr>
            <p:nvPr/>
          </p:nvSpPr>
          <p:spPr bwMode="auto">
            <a:xfrm flipH="1" flipV="1">
              <a:off x="1915" y="2230"/>
              <a:ext cx="833" cy="1200"/>
            </a:xfrm>
            <a:custGeom>
              <a:avLst/>
              <a:gdLst>
                <a:gd name="connsiteX0" fmla="*/ 0 w 1350962"/>
                <a:gd name="connsiteY0" fmla="*/ 0 h 1498600"/>
                <a:gd name="connsiteX1" fmla="*/ 1350962 w 1350962"/>
                <a:gd name="connsiteY1" fmla="*/ 1498600 h 1498600"/>
                <a:gd name="connsiteX0-1" fmla="*/ 0 w 1177968"/>
                <a:gd name="connsiteY0-2" fmla="*/ 0 h 1708665"/>
                <a:gd name="connsiteX1-3" fmla="*/ 1177968 w 1177968"/>
                <a:gd name="connsiteY1-4" fmla="*/ 1708665 h 1708665"/>
                <a:gd name="connsiteX0-5" fmla="*/ 0 w 1239754"/>
                <a:gd name="connsiteY0-6" fmla="*/ 0 h 1708665"/>
                <a:gd name="connsiteX1-7" fmla="*/ 1239754 w 1239754"/>
                <a:gd name="connsiteY1-8" fmla="*/ 1708665 h 1708665"/>
                <a:gd name="connsiteX0-9" fmla="*/ 0 w 1260255"/>
                <a:gd name="connsiteY0-10" fmla="*/ 0 h 1889139"/>
                <a:gd name="connsiteX1-11" fmla="*/ 1260255 w 1260255"/>
                <a:gd name="connsiteY1-12" fmla="*/ 1889139 h 1889139"/>
                <a:gd name="connsiteX0-13" fmla="*/ 0 w 1321751"/>
                <a:gd name="connsiteY0-14" fmla="*/ 0 h 1905541"/>
                <a:gd name="connsiteX1-15" fmla="*/ 1321751 w 1321751"/>
                <a:gd name="connsiteY1-16" fmla="*/ 1905541 h 1905541"/>
                <a:gd name="connsiteX0-17" fmla="*/ 0 w 1321751"/>
                <a:gd name="connsiteY0-18" fmla="*/ 0 h 1905541"/>
                <a:gd name="connsiteX1-19" fmla="*/ 1321751 w 1321751"/>
                <a:gd name="connsiteY1-20" fmla="*/ 1905541 h 1905541"/>
                <a:gd name="connsiteX0-21" fmla="*/ 0 w 1321751"/>
                <a:gd name="connsiteY0-22" fmla="*/ 0 h 1905541"/>
                <a:gd name="connsiteX1-23" fmla="*/ 1321751 w 1321751"/>
                <a:gd name="connsiteY1-24" fmla="*/ 1905541 h 1905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321751" h="1905541">
                  <a:moveTo>
                    <a:pt x="0" y="0"/>
                  </a:moveTo>
                  <a:cubicBezTo>
                    <a:pt x="401139" y="520042"/>
                    <a:pt x="846840" y="1213232"/>
                    <a:pt x="1321751" y="1905541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round/>
              <a:headEnd type="triangle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23" name="Group 139"/>
            <p:cNvGrpSpPr/>
            <p:nvPr/>
          </p:nvGrpSpPr>
          <p:grpSpPr bwMode="auto">
            <a:xfrm>
              <a:off x="2108" y="2539"/>
              <a:ext cx="202" cy="252"/>
              <a:chOff x="554" y="3337"/>
              <a:chExt cx="202" cy="252"/>
            </a:xfrm>
          </p:grpSpPr>
          <p:sp>
            <p:nvSpPr>
              <p:cNvPr id="124" name="Oval 140"/>
              <p:cNvSpPr>
                <a:spLocks noChangeArrowheads="1"/>
              </p:cNvSpPr>
              <p:nvPr/>
            </p:nvSpPr>
            <p:spPr bwMode="auto">
              <a:xfrm>
                <a:off x="554" y="3374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ext Box 141"/>
              <p:cNvSpPr txBox="1">
                <a:spLocks noChangeArrowheads="1"/>
              </p:cNvSpPr>
              <p:nvPr/>
            </p:nvSpPr>
            <p:spPr bwMode="auto">
              <a:xfrm>
                <a:off x="557" y="3337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2</a:t>
                </a:r>
                <a:endParaRPr lang="en-US" sz="2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6" name="Group 137"/>
          <p:cNvGrpSpPr/>
          <p:nvPr/>
        </p:nvGrpSpPr>
        <p:grpSpPr bwMode="auto">
          <a:xfrm>
            <a:off x="6286332" y="3699820"/>
            <a:ext cx="803276" cy="1604963"/>
            <a:chOff x="1028" y="1656"/>
            <a:chExt cx="506" cy="1011"/>
          </a:xfrm>
        </p:grpSpPr>
        <p:sp>
          <p:nvSpPr>
            <p:cNvPr id="127" name="Line 138"/>
            <p:cNvSpPr>
              <a:spLocks noChangeShapeType="1"/>
            </p:cNvSpPr>
            <p:nvPr/>
          </p:nvSpPr>
          <p:spPr bwMode="auto">
            <a:xfrm flipH="1" flipV="1">
              <a:off x="1028" y="1656"/>
              <a:ext cx="506" cy="1011"/>
            </a:xfrm>
            <a:custGeom>
              <a:avLst/>
              <a:gdLst>
                <a:gd name="connsiteX0" fmla="*/ 0 w 1350962"/>
                <a:gd name="connsiteY0" fmla="*/ 0 h 1498600"/>
                <a:gd name="connsiteX1" fmla="*/ 1350962 w 1350962"/>
                <a:gd name="connsiteY1" fmla="*/ 1498600 h 1498600"/>
                <a:gd name="connsiteX0-1" fmla="*/ 0 w 1177968"/>
                <a:gd name="connsiteY0-2" fmla="*/ 0 h 1708665"/>
                <a:gd name="connsiteX1-3" fmla="*/ 1177968 w 1177968"/>
                <a:gd name="connsiteY1-4" fmla="*/ 1708665 h 1708665"/>
                <a:gd name="connsiteX0-5" fmla="*/ 0 w 1239754"/>
                <a:gd name="connsiteY0-6" fmla="*/ 0 h 1708665"/>
                <a:gd name="connsiteX1-7" fmla="*/ 1239754 w 1239754"/>
                <a:gd name="connsiteY1-8" fmla="*/ 1708665 h 1708665"/>
                <a:gd name="connsiteX0-9" fmla="*/ 0 w 1260255"/>
                <a:gd name="connsiteY0-10" fmla="*/ 0 h 1889139"/>
                <a:gd name="connsiteX1-11" fmla="*/ 1260255 w 1260255"/>
                <a:gd name="connsiteY1-12" fmla="*/ 1889139 h 1889139"/>
                <a:gd name="connsiteX0-13" fmla="*/ 0 w 1321751"/>
                <a:gd name="connsiteY0-14" fmla="*/ 0 h 1905541"/>
                <a:gd name="connsiteX1-15" fmla="*/ 1321751 w 1321751"/>
                <a:gd name="connsiteY1-16" fmla="*/ 1905541 h 1905541"/>
                <a:gd name="connsiteX0-17" fmla="*/ 0 w 1321751"/>
                <a:gd name="connsiteY0-18" fmla="*/ 0 h 1905541"/>
                <a:gd name="connsiteX1-19" fmla="*/ 1321751 w 1321751"/>
                <a:gd name="connsiteY1-20" fmla="*/ 1905541 h 1905541"/>
                <a:gd name="connsiteX0-21" fmla="*/ 0 w 1321751"/>
                <a:gd name="connsiteY0-22" fmla="*/ 0 h 1905541"/>
                <a:gd name="connsiteX1-23" fmla="*/ 1321751 w 1321751"/>
                <a:gd name="connsiteY1-24" fmla="*/ 1905541 h 1905541"/>
                <a:gd name="connsiteX0-25" fmla="*/ 0 w 2729741"/>
                <a:gd name="connsiteY0-26" fmla="*/ 0 h 1213365"/>
                <a:gd name="connsiteX1-27" fmla="*/ 2729741 w 2729741"/>
                <a:gd name="connsiteY1-28" fmla="*/ 1213365 h 1213365"/>
                <a:gd name="connsiteX0-29" fmla="*/ 0 w 802625"/>
                <a:gd name="connsiteY0-30" fmla="*/ 1715344 h 1779818"/>
                <a:gd name="connsiteX1-31" fmla="*/ 802625 w 802625"/>
                <a:gd name="connsiteY1-32" fmla="*/ 110172 h 1779818"/>
                <a:gd name="connsiteX0-33" fmla="*/ 0 w 802625"/>
                <a:gd name="connsiteY0-34" fmla="*/ 1764540 h 1764540"/>
                <a:gd name="connsiteX1-35" fmla="*/ 802625 w 802625"/>
                <a:gd name="connsiteY1-36" fmla="*/ 159368 h 1764540"/>
                <a:gd name="connsiteX0-37" fmla="*/ 0 w 802625"/>
                <a:gd name="connsiteY0-38" fmla="*/ 1605172 h 1605172"/>
                <a:gd name="connsiteX1-39" fmla="*/ 802625 w 802625"/>
                <a:gd name="connsiteY1-40" fmla="*/ 0 h 16051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802625" h="1605172">
                  <a:moveTo>
                    <a:pt x="0" y="1605172"/>
                  </a:moveTo>
                  <a:cubicBezTo>
                    <a:pt x="191244" y="1062396"/>
                    <a:pt x="352408" y="865372"/>
                    <a:pt x="802625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round/>
              <a:headEnd type="triangle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28" name="Group 139"/>
            <p:cNvGrpSpPr/>
            <p:nvPr/>
          </p:nvGrpSpPr>
          <p:grpSpPr bwMode="auto">
            <a:xfrm>
              <a:off x="1301" y="1838"/>
              <a:ext cx="207" cy="252"/>
              <a:chOff x="-253" y="2636"/>
              <a:chExt cx="207" cy="252"/>
            </a:xfrm>
          </p:grpSpPr>
          <p:sp>
            <p:nvSpPr>
              <p:cNvPr id="129" name="Oval 140"/>
              <p:cNvSpPr>
                <a:spLocks noChangeArrowheads="1"/>
              </p:cNvSpPr>
              <p:nvPr/>
            </p:nvSpPr>
            <p:spPr bwMode="auto">
              <a:xfrm>
                <a:off x="-248" y="265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Text Box 141"/>
              <p:cNvSpPr txBox="1">
                <a:spLocks noChangeArrowheads="1"/>
              </p:cNvSpPr>
              <p:nvPr/>
            </p:nvSpPr>
            <p:spPr bwMode="auto">
              <a:xfrm>
                <a:off x="-253" y="2636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3</a:t>
                </a:r>
                <a:endParaRPr lang="en-US" sz="2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6" name="Group 201"/>
          <p:cNvGrpSpPr/>
          <p:nvPr/>
        </p:nvGrpSpPr>
        <p:grpSpPr bwMode="auto">
          <a:xfrm>
            <a:off x="6215448" y="4840028"/>
            <a:ext cx="358347" cy="362168"/>
            <a:chOff x="375561" y="297711"/>
            <a:chExt cx="1252683" cy="2138362"/>
          </a:xfrm>
        </p:grpSpPr>
        <p:sp>
          <p:nvSpPr>
            <p:cNvPr id="137" name="Freeform 136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-1" fmla="*/ 928688 w 1895475"/>
                <a:gd name="connsiteY0-2" fmla="*/ 0 h 2138362"/>
                <a:gd name="connsiteX1-3" fmla="*/ 0 w 1895475"/>
                <a:gd name="connsiteY1-4" fmla="*/ 461963 h 2138362"/>
                <a:gd name="connsiteX2-5" fmla="*/ 1895475 w 1895475"/>
                <a:gd name="connsiteY2-6" fmla="*/ 2138362 h 2138362"/>
                <a:gd name="connsiteX3-7" fmla="*/ 1890713 w 1895475"/>
                <a:gd name="connsiteY3-8" fmla="*/ 742950 h 2138362"/>
                <a:gd name="connsiteX4-9" fmla="*/ 928688 w 1895475"/>
                <a:gd name="connsiteY4-10" fmla="*/ 0 h 2138362"/>
                <a:gd name="connsiteX0-11" fmla="*/ 247650 w 1895475"/>
                <a:gd name="connsiteY0-12" fmla="*/ 0 h 1738312"/>
                <a:gd name="connsiteX1-13" fmla="*/ 0 w 1895475"/>
                <a:gd name="connsiteY1-14" fmla="*/ 61913 h 1738312"/>
                <a:gd name="connsiteX2-15" fmla="*/ 1895475 w 1895475"/>
                <a:gd name="connsiteY2-16" fmla="*/ 1738312 h 1738312"/>
                <a:gd name="connsiteX3-17" fmla="*/ 1890713 w 1895475"/>
                <a:gd name="connsiteY3-18" fmla="*/ 342900 h 1738312"/>
                <a:gd name="connsiteX4-19" fmla="*/ 247650 w 1895475"/>
                <a:gd name="connsiteY4-20" fmla="*/ 0 h 1738312"/>
                <a:gd name="connsiteX0-21" fmla="*/ 247650 w 1895475"/>
                <a:gd name="connsiteY0-22" fmla="*/ 0 h 1738312"/>
                <a:gd name="connsiteX1-23" fmla="*/ 0 w 1895475"/>
                <a:gd name="connsiteY1-24" fmla="*/ 61913 h 1738312"/>
                <a:gd name="connsiteX2-25" fmla="*/ 1895475 w 1895475"/>
                <a:gd name="connsiteY2-26" fmla="*/ 1738312 h 1738312"/>
                <a:gd name="connsiteX3-27" fmla="*/ 1143000 w 1895475"/>
                <a:gd name="connsiteY3-28" fmla="*/ 776288 h 1738312"/>
                <a:gd name="connsiteX4-29" fmla="*/ 247650 w 1895475"/>
                <a:gd name="connsiteY4-30" fmla="*/ 0 h 1738312"/>
                <a:gd name="connsiteX0-31" fmla="*/ 247650 w 1895475"/>
                <a:gd name="connsiteY0-32" fmla="*/ 0 h 1738312"/>
                <a:gd name="connsiteX1-33" fmla="*/ 0 w 1895475"/>
                <a:gd name="connsiteY1-34" fmla="*/ 61913 h 1738312"/>
                <a:gd name="connsiteX2-35" fmla="*/ 1895475 w 1895475"/>
                <a:gd name="connsiteY2-36" fmla="*/ 1738312 h 1738312"/>
                <a:gd name="connsiteX3-37" fmla="*/ 1143000 w 1895475"/>
                <a:gd name="connsiteY3-38" fmla="*/ 776288 h 1738312"/>
                <a:gd name="connsiteX4-39" fmla="*/ 247650 w 1895475"/>
                <a:gd name="connsiteY4-40" fmla="*/ 0 h 1738312"/>
                <a:gd name="connsiteX0-41" fmla="*/ 247650 w 1895475"/>
                <a:gd name="connsiteY0-42" fmla="*/ 0 h 1738312"/>
                <a:gd name="connsiteX1-43" fmla="*/ 0 w 1895475"/>
                <a:gd name="connsiteY1-44" fmla="*/ 61913 h 1738312"/>
                <a:gd name="connsiteX2-45" fmla="*/ 1895475 w 1895475"/>
                <a:gd name="connsiteY2-46" fmla="*/ 1738312 h 1738312"/>
                <a:gd name="connsiteX3-47" fmla="*/ 1238250 w 1895475"/>
                <a:gd name="connsiteY3-48" fmla="*/ 814388 h 1738312"/>
                <a:gd name="connsiteX4-49" fmla="*/ 247650 w 1895475"/>
                <a:gd name="connsiteY4-50" fmla="*/ 0 h 1738312"/>
                <a:gd name="connsiteX0-51" fmla="*/ 247650 w 1895475"/>
                <a:gd name="connsiteY0-52" fmla="*/ 0 h 1738312"/>
                <a:gd name="connsiteX1-53" fmla="*/ 0 w 1895475"/>
                <a:gd name="connsiteY1-54" fmla="*/ 61913 h 1738312"/>
                <a:gd name="connsiteX2-55" fmla="*/ 1895475 w 1895475"/>
                <a:gd name="connsiteY2-56" fmla="*/ 1738312 h 1738312"/>
                <a:gd name="connsiteX3-57" fmla="*/ 1238250 w 1895475"/>
                <a:gd name="connsiteY3-58" fmla="*/ 814388 h 1738312"/>
                <a:gd name="connsiteX4-59" fmla="*/ 247650 w 1895475"/>
                <a:gd name="connsiteY4-60" fmla="*/ 0 h 1738312"/>
                <a:gd name="connsiteX0-61" fmla="*/ 247650 w 1238250"/>
                <a:gd name="connsiteY0-62" fmla="*/ 0 h 862012"/>
                <a:gd name="connsiteX1-63" fmla="*/ 0 w 1238250"/>
                <a:gd name="connsiteY1-64" fmla="*/ 61913 h 862012"/>
                <a:gd name="connsiteX2-65" fmla="*/ 947738 w 1238250"/>
                <a:gd name="connsiteY2-66" fmla="*/ 862012 h 862012"/>
                <a:gd name="connsiteX3-67" fmla="*/ 1238250 w 1238250"/>
                <a:gd name="connsiteY3-68" fmla="*/ 814388 h 862012"/>
                <a:gd name="connsiteX4-69" fmla="*/ 247650 w 1238250"/>
                <a:gd name="connsiteY4-70" fmla="*/ 0 h 862012"/>
                <a:gd name="connsiteX0-71" fmla="*/ 247650 w 1238250"/>
                <a:gd name="connsiteY0-72" fmla="*/ 0 h 823912"/>
                <a:gd name="connsiteX1-73" fmla="*/ 0 w 1238250"/>
                <a:gd name="connsiteY1-74" fmla="*/ 61913 h 823912"/>
                <a:gd name="connsiteX2-75" fmla="*/ 952500 w 1238250"/>
                <a:gd name="connsiteY2-76" fmla="*/ 823912 h 823912"/>
                <a:gd name="connsiteX3-77" fmla="*/ 1238250 w 1238250"/>
                <a:gd name="connsiteY3-78" fmla="*/ 814388 h 823912"/>
                <a:gd name="connsiteX4-79" fmla="*/ 247650 w 1238250"/>
                <a:gd name="connsiteY4-80" fmla="*/ 0 h 823912"/>
                <a:gd name="connsiteX0-81" fmla="*/ 247650 w 1238250"/>
                <a:gd name="connsiteY0-82" fmla="*/ 0 h 823912"/>
                <a:gd name="connsiteX1-83" fmla="*/ 0 w 1238250"/>
                <a:gd name="connsiteY1-84" fmla="*/ 61913 h 823912"/>
                <a:gd name="connsiteX2-85" fmla="*/ 952500 w 1238250"/>
                <a:gd name="connsiteY2-86" fmla="*/ 823912 h 823912"/>
                <a:gd name="connsiteX3-87" fmla="*/ 1238250 w 1238250"/>
                <a:gd name="connsiteY3-88" fmla="*/ 814388 h 823912"/>
                <a:gd name="connsiteX4-89" fmla="*/ 247650 w 1238250"/>
                <a:gd name="connsiteY4-90" fmla="*/ 0 h 823912"/>
                <a:gd name="connsiteX0-91" fmla="*/ 233363 w 1238250"/>
                <a:gd name="connsiteY0-92" fmla="*/ 0 h 766762"/>
                <a:gd name="connsiteX1-93" fmla="*/ 0 w 1238250"/>
                <a:gd name="connsiteY1-94" fmla="*/ 4763 h 766762"/>
                <a:gd name="connsiteX2-95" fmla="*/ 952500 w 1238250"/>
                <a:gd name="connsiteY2-96" fmla="*/ 766762 h 766762"/>
                <a:gd name="connsiteX3-97" fmla="*/ 1238250 w 1238250"/>
                <a:gd name="connsiteY3-98" fmla="*/ 757238 h 766762"/>
                <a:gd name="connsiteX4-99" fmla="*/ 233363 w 1238250"/>
                <a:gd name="connsiteY4-100" fmla="*/ 0 h 766762"/>
                <a:gd name="connsiteX0-101" fmla="*/ 233363 w 1238250"/>
                <a:gd name="connsiteY0-102" fmla="*/ 0 h 773376"/>
                <a:gd name="connsiteX1-103" fmla="*/ 0 w 1238250"/>
                <a:gd name="connsiteY1-104" fmla="*/ 4763 h 773376"/>
                <a:gd name="connsiteX2-105" fmla="*/ 952500 w 1238250"/>
                <a:gd name="connsiteY2-106" fmla="*/ 766762 h 773376"/>
                <a:gd name="connsiteX3-107" fmla="*/ 1238250 w 1238250"/>
                <a:gd name="connsiteY3-108" fmla="*/ 771525 h 773376"/>
                <a:gd name="connsiteX4-109" fmla="*/ 233363 w 1238250"/>
                <a:gd name="connsiteY4-110" fmla="*/ 0 h 773376"/>
                <a:gd name="connsiteX0-111" fmla="*/ 233363 w 1238250"/>
                <a:gd name="connsiteY0-112" fmla="*/ 0 h 766762"/>
                <a:gd name="connsiteX1-113" fmla="*/ 0 w 1238250"/>
                <a:gd name="connsiteY1-114" fmla="*/ 4763 h 766762"/>
                <a:gd name="connsiteX2-115" fmla="*/ 952500 w 1238250"/>
                <a:gd name="connsiteY2-116" fmla="*/ 766762 h 766762"/>
                <a:gd name="connsiteX3-117" fmla="*/ 1238250 w 1238250"/>
                <a:gd name="connsiteY3-118" fmla="*/ 757236 h 766762"/>
                <a:gd name="connsiteX4-119" fmla="*/ 233363 w 1238250"/>
                <a:gd name="connsiteY4-120" fmla="*/ 0 h 766762"/>
                <a:gd name="connsiteX0-121" fmla="*/ 233363 w 1238250"/>
                <a:gd name="connsiteY0-122" fmla="*/ 0 h 773375"/>
                <a:gd name="connsiteX1-123" fmla="*/ 0 w 1238250"/>
                <a:gd name="connsiteY1-124" fmla="*/ 4763 h 773375"/>
                <a:gd name="connsiteX2-125" fmla="*/ 952500 w 1238250"/>
                <a:gd name="connsiteY2-126" fmla="*/ 766762 h 773375"/>
                <a:gd name="connsiteX3-127" fmla="*/ 1238250 w 1238250"/>
                <a:gd name="connsiteY3-128" fmla="*/ 771523 h 773375"/>
                <a:gd name="connsiteX4-129" fmla="*/ 233363 w 1238250"/>
                <a:gd name="connsiteY4-130" fmla="*/ 0 h 773375"/>
                <a:gd name="connsiteX0-131" fmla="*/ 233363 w 1238250"/>
                <a:gd name="connsiteY0-132" fmla="*/ 0 h 771523"/>
                <a:gd name="connsiteX1-133" fmla="*/ 0 w 1238250"/>
                <a:gd name="connsiteY1-134" fmla="*/ 4763 h 771523"/>
                <a:gd name="connsiteX2-135" fmla="*/ 952500 w 1238250"/>
                <a:gd name="connsiteY2-136" fmla="*/ 766762 h 771523"/>
                <a:gd name="connsiteX3-137" fmla="*/ 1238250 w 1238250"/>
                <a:gd name="connsiteY3-138" fmla="*/ 771523 h 771523"/>
                <a:gd name="connsiteX4-139" fmla="*/ 233363 w 1238250"/>
                <a:gd name="connsiteY4-140" fmla="*/ 0 h 771523"/>
                <a:gd name="connsiteX0-141" fmla="*/ 233363 w 1238250"/>
                <a:gd name="connsiteY0-142" fmla="*/ 0 h 771523"/>
                <a:gd name="connsiteX1-143" fmla="*/ 0 w 1238250"/>
                <a:gd name="connsiteY1-144" fmla="*/ 23466 h 771523"/>
                <a:gd name="connsiteX2-145" fmla="*/ 952500 w 1238250"/>
                <a:gd name="connsiteY2-146" fmla="*/ 766762 h 771523"/>
                <a:gd name="connsiteX3-147" fmla="*/ 1238250 w 1238250"/>
                <a:gd name="connsiteY3-148" fmla="*/ 771523 h 771523"/>
                <a:gd name="connsiteX4-149" fmla="*/ 233363 w 1238250"/>
                <a:gd name="connsiteY4-150" fmla="*/ 0 h 771523"/>
                <a:gd name="connsiteX0-151" fmla="*/ 233363 w 1238250"/>
                <a:gd name="connsiteY0-152" fmla="*/ 0 h 757496"/>
                <a:gd name="connsiteX1-153" fmla="*/ 0 w 1238250"/>
                <a:gd name="connsiteY1-154" fmla="*/ 9439 h 757496"/>
                <a:gd name="connsiteX2-155" fmla="*/ 952500 w 1238250"/>
                <a:gd name="connsiteY2-156" fmla="*/ 752735 h 757496"/>
                <a:gd name="connsiteX3-157" fmla="*/ 1238250 w 1238250"/>
                <a:gd name="connsiteY3-158" fmla="*/ 757496 h 757496"/>
                <a:gd name="connsiteX4-159" fmla="*/ 233363 w 1238250"/>
                <a:gd name="connsiteY4-160" fmla="*/ 0 h 757496"/>
                <a:gd name="connsiteX0-161" fmla="*/ 233363 w 1238250"/>
                <a:gd name="connsiteY0-162" fmla="*/ 0 h 757496"/>
                <a:gd name="connsiteX1-163" fmla="*/ 0 w 1238250"/>
                <a:gd name="connsiteY1-164" fmla="*/ 9439 h 757496"/>
                <a:gd name="connsiteX2-165" fmla="*/ 952500 w 1238250"/>
                <a:gd name="connsiteY2-166" fmla="*/ 752735 h 757496"/>
                <a:gd name="connsiteX3-167" fmla="*/ 1238250 w 1238250"/>
                <a:gd name="connsiteY3-168" fmla="*/ 757496 h 757496"/>
                <a:gd name="connsiteX4-169" fmla="*/ 233363 w 1238250"/>
                <a:gd name="connsiteY4-170" fmla="*/ 0 h 757496"/>
                <a:gd name="connsiteX0-171" fmla="*/ 243561 w 1248448"/>
                <a:gd name="connsiteY0-172" fmla="*/ 573 h 758069"/>
                <a:gd name="connsiteX1-173" fmla="*/ 0 w 1248448"/>
                <a:gd name="connsiteY1-174" fmla="*/ 0 h 758069"/>
                <a:gd name="connsiteX2-175" fmla="*/ 962698 w 1248448"/>
                <a:gd name="connsiteY2-176" fmla="*/ 753308 h 758069"/>
                <a:gd name="connsiteX3-177" fmla="*/ 1248448 w 1248448"/>
                <a:gd name="connsiteY3-178" fmla="*/ 758069 h 758069"/>
                <a:gd name="connsiteX4-179" fmla="*/ 243561 w 1248448"/>
                <a:gd name="connsiteY4-180" fmla="*/ 573 h 758069"/>
                <a:gd name="connsiteX0-181" fmla="*/ 243561 w 1248448"/>
                <a:gd name="connsiteY0-182" fmla="*/ 573 h 758069"/>
                <a:gd name="connsiteX1-183" fmla="*/ 0 w 1248448"/>
                <a:gd name="connsiteY1-184" fmla="*/ 0 h 758069"/>
                <a:gd name="connsiteX2-185" fmla="*/ 962698 w 1248448"/>
                <a:gd name="connsiteY2-186" fmla="*/ 753308 h 758069"/>
                <a:gd name="connsiteX3-187" fmla="*/ 1248448 w 1248448"/>
                <a:gd name="connsiteY3-188" fmla="*/ 758069 h 758069"/>
                <a:gd name="connsiteX4-189" fmla="*/ 243561 w 1248448"/>
                <a:gd name="connsiteY4-190" fmla="*/ 573 h 7580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MS PGothic" panose="020B0600070205080204" pitchFamily="34" charset="-128"/>
                <a:cs typeface="MS PGothic" panose="020B0600070205080204" pitchFamily="34" charset="-128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33968" y="4291913"/>
            <a:ext cx="4287794" cy="1871922"/>
            <a:chOff x="7133968" y="4291913"/>
            <a:chExt cx="4287794" cy="1871922"/>
          </a:xfrm>
        </p:grpSpPr>
        <p:sp>
          <p:nvSpPr>
            <p:cNvPr id="144" name="TextBox 143"/>
            <p:cNvSpPr txBox="1"/>
            <p:nvPr/>
          </p:nvSpPr>
          <p:spPr>
            <a:xfrm>
              <a:off x="8429580" y="4464908"/>
              <a:ext cx="2992182" cy="169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/>
                <a:t>Correspondent addresses datagram to visited network address</a:t>
              </a:r>
              <a:endParaRPr lang="en-US" sz="2400" dirty="0"/>
            </a:p>
            <a:p>
              <a:endParaRPr lang="en-US" dirty="0"/>
            </a:p>
          </p:txBody>
        </p:sp>
        <p:cxnSp>
          <p:nvCxnSpPr>
            <p:cNvPr id="145" name="Straight Connector 144"/>
            <p:cNvCxnSpPr/>
            <p:nvPr/>
          </p:nvCxnSpPr>
          <p:spPr>
            <a:xfrm>
              <a:off x="7133968" y="4291913"/>
              <a:ext cx="1285102" cy="38305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MS PGothic" panose="020B0600070205080204" pitchFamily="34" charset="-128"/>
              </a:rPr>
              <a:t>Mobility with direct routing: comments</a:t>
            </a:r>
            <a:endParaRPr lang="en-US" b="0" kern="0" dirty="0">
              <a:solidFill>
                <a:srgbClr val="000099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927012" y="1545497"/>
            <a:ext cx="1109611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1630">
              <a:defRPr/>
            </a:pPr>
            <a:r>
              <a:rPr lang="en-US" dirty="0"/>
              <a:t>overcomes triangle routing inefficiencies</a:t>
            </a:r>
            <a:endParaRPr lang="en-US" dirty="0"/>
          </a:p>
          <a:p>
            <a:pPr indent="-341630">
              <a:defRPr/>
            </a:pPr>
            <a:r>
              <a:rPr lang="en-US" i="1" dirty="0">
                <a:solidFill>
                  <a:srgbClr val="011199"/>
                </a:solidFill>
              </a:rPr>
              <a:t>non-transparent to correspondent: </a:t>
            </a:r>
            <a:r>
              <a:rPr lang="en-US" dirty="0"/>
              <a:t>correspondent must get care-of-address from home agent</a:t>
            </a:r>
            <a:endParaRPr lang="en-US" dirty="0"/>
          </a:p>
          <a:p>
            <a:pPr indent="-341630">
              <a:defRPr/>
            </a:pPr>
            <a:r>
              <a:rPr lang="en-US" sz="2800" dirty="0"/>
              <a:t>what if mobile changes visited network?</a:t>
            </a:r>
            <a:endParaRPr lang="en-US" sz="2800" dirty="0"/>
          </a:p>
          <a:p>
            <a:pPr lvl="1" indent="-341630">
              <a:defRPr/>
            </a:pPr>
            <a:r>
              <a:rPr lang="en-US" sz="2800" dirty="0"/>
              <a:t>can be handled, but with additional complexity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905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Introduction</a:t>
            </a:r>
            <a:endParaRPr lang="en-US" altLang="en-US" dirty="0">
              <a:solidFill>
                <a:schemeClr val="bg1">
                  <a:lumMod val="85000"/>
                </a:scheme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WiFi: 802.11 wireless LANs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Cellular networks: 4G and 5G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sz="3500" dirty="0"/>
              <a:t>Mobility</a:t>
            </a:r>
            <a:endParaRPr lang="en-US" sz="3500" dirty="0"/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</a:rPr>
              <a:t>Mobility management: principles</a:t>
            </a:r>
            <a:endParaRPr lang="en-US" sz="3000" dirty="0">
              <a:solidFill>
                <a:schemeClr val="bg1">
                  <a:lumMod val="75000"/>
                </a:schemeClr>
              </a:solidFill>
            </a:endParaRPr>
          </a:p>
          <a:p>
            <a:pPr marL="393700" indent="-279400">
              <a:buClr>
                <a:srgbClr val="011199"/>
              </a:buClr>
              <a:defRPr/>
            </a:pPr>
            <a:r>
              <a:rPr lang="en-US" sz="3000" dirty="0"/>
              <a:t>Mobility management: practice</a:t>
            </a:r>
            <a:endParaRPr lang="en-US" sz="3000" dirty="0"/>
          </a:p>
          <a:p>
            <a:pPr marL="736600" lvl="1" indent="-279400">
              <a:buClr>
                <a:srgbClr val="011199"/>
              </a:buClr>
              <a:defRPr/>
            </a:pPr>
            <a:r>
              <a:rPr lang="en-US" sz="3000" dirty="0"/>
              <a:t>4G/5G networks</a:t>
            </a:r>
            <a:endParaRPr lang="en-US" sz="3000" dirty="0"/>
          </a:p>
          <a:p>
            <a:pPr marL="736600" lvl="1" indent="-279400">
              <a:buClr>
                <a:srgbClr val="011199"/>
              </a:buClr>
              <a:defRPr/>
            </a:pPr>
            <a:r>
              <a:rPr lang="en-US" sz="3000" dirty="0"/>
              <a:t>Mobile IP</a:t>
            </a:r>
            <a:endParaRPr lang="en-US" sz="3000" dirty="0"/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06"/>
          <p:cNvSpPr/>
          <p:nvPr/>
        </p:nvSpPr>
        <p:spPr>
          <a:xfrm>
            <a:off x="4211041" y="1878227"/>
            <a:ext cx="3186468" cy="2286000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1" name="Group 310"/>
          <p:cNvGrpSpPr/>
          <p:nvPr/>
        </p:nvGrpSpPr>
        <p:grpSpPr>
          <a:xfrm>
            <a:off x="4615174" y="2655294"/>
            <a:ext cx="591681" cy="328111"/>
            <a:chOff x="7493876" y="2774731"/>
            <a:chExt cx="1481958" cy="894622"/>
          </a:xfrm>
        </p:grpSpPr>
        <p:sp>
          <p:nvSpPr>
            <p:cNvPr id="313" name="Freeform 3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5" name="Group 31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6" name="Group 255"/>
          <p:cNvGrpSpPr/>
          <p:nvPr/>
        </p:nvGrpSpPr>
        <p:grpSpPr>
          <a:xfrm>
            <a:off x="5880043" y="1959731"/>
            <a:ext cx="536631" cy="796120"/>
            <a:chOff x="1917296" y="2215220"/>
            <a:chExt cx="396914" cy="599769"/>
          </a:xfrm>
        </p:grpSpPr>
        <p:sp>
          <p:nvSpPr>
            <p:cNvPr id="249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1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2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3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4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5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33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23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30" name="Freeform 2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0" name="Group 2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11" name="Group 2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8" name="Parallelogram 2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9" name="Parallelogram 2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2" name="Group 2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6" name="Parallelogram 2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7" name="Parallelogram 2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13" name="Parallelogram 2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Parallelogram 2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Parallelogram 2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Parallelogram 2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Parallelogram 2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Parallelogram 2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19" name="Group 2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22" name="Parallelogram 2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Parallelogram 2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4" name="Parallelogram 2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Parallelogram 2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20" name="Parallelogram 2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Parallelogram 2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05" name="Group 304"/>
          <p:cNvGrpSpPr/>
          <p:nvPr/>
        </p:nvGrpSpPr>
        <p:grpSpPr>
          <a:xfrm>
            <a:off x="6288255" y="2881035"/>
            <a:ext cx="612835" cy="785242"/>
            <a:chOff x="8389651" y="3581399"/>
            <a:chExt cx="612835" cy="785242"/>
          </a:xfrm>
        </p:grpSpPr>
        <p:grpSp>
          <p:nvGrpSpPr>
            <p:cNvPr id="304" name="Group 303"/>
            <p:cNvGrpSpPr/>
            <p:nvPr/>
          </p:nvGrpSpPr>
          <p:grpSpPr>
            <a:xfrm>
              <a:off x="8389651" y="3581399"/>
              <a:ext cx="281567" cy="620037"/>
              <a:chOff x="8465853" y="3570513"/>
              <a:chExt cx="281567" cy="620037"/>
            </a:xfrm>
          </p:grpSpPr>
          <p:sp>
            <p:nvSpPr>
              <p:cNvPr id="258" name="Oval 818"/>
              <p:cNvSpPr>
                <a:spLocks noChangeArrowheads="1"/>
              </p:cNvSpPr>
              <p:nvPr/>
            </p:nvSpPr>
            <p:spPr bwMode="auto">
              <a:xfrm>
                <a:off x="8465853" y="3593382"/>
                <a:ext cx="281567" cy="253273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9" name="Oval 820"/>
              <p:cNvSpPr>
                <a:spLocks noChangeArrowheads="1"/>
              </p:cNvSpPr>
              <p:nvPr/>
            </p:nvSpPr>
            <p:spPr bwMode="auto">
              <a:xfrm>
                <a:off x="8560860" y="3681021"/>
                <a:ext cx="92415" cy="806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0" name="Oval 821"/>
              <p:cNvSpPr>
                <a:spLocks noChangeArrowheads="1"/>
              </p:cNvSpPr>
              <p:nvPr/>
            </p:nvSpPr>
            <p:spPr bwMode="auto">
              <a:xfrm>
                <a:off x="8540131" y="3663495"/>
                <a:ext cx="133009" cy="114806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1" name="Oval 822"/>
              <p:cNvSpPr>
                <a:spLocks noChangeArrowheads="1"/>
              </p:cNvSpPr>
              <p:nvPr/>
            </p:nvSpPr>
            <p:spPr bwMode="auto">
              <a:xfrm>
                <a:off x="8520266" y="3642460"/>
                <a:ext cx="175331" cy="15687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2" name="Oval 823"/>
              <p:cNvSpPr>
                <a:spLocks noChangeArrowheads="1"/>
              </p:cNvSpPr>
              <p:nvPr/>
            </p:nvSpPr>
            <p:spPr bwMode="auto">
              <a:xfrm>
                <a:off x="8490902" y="3620551"/>
                <a:ext cx="228880" cy="199814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3" name="Freeform 824"/>
              <p:cNvSpPr/>
              <p:nvPr/>
            </p:nvSpPr>
            <p:spPr bwMode="auto">
              <a:xfrm flipV="1">
                <a:off x="8514631" y="3570513"/>
                <a:ext cx="177058" cy="12532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64" name="Group 398"/>
              <p:cNvGrpSpPr/>
              <p:nvPr/>
            </p:nvGrpSpPr>
            <p:grpSpPr bwMode="auto">
              <a:xfrm>
                <a:off x="8497007" y="3729647"/>
                <a:ext cx="226867" cy="460903"/>
                <a:chOff x="3130" y="3288"/>
                <a:chExt cx="410" cy="742"/>
              </a:xfrm>
            </p:grpSpPr>
            <p:sp>
              <p:nvSpPr>
                <p:cNvPr id="28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65" name="Group 264"/>
            <p:cNvGrpSpPr/>
            <p:nvPr/>
          </p:nvGrpSpPr>
          <p:grpSpPr>
            <a:xfrm>
              <a:off x="8539202" y="4097220"/>
              <a:ext cx="463284" cy="269421"/>
              <a:chOff x="1503784" y="3006600"/>
              <a:chExt cx="1771786" cy="957087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87" name="Freeform 286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85" name="Parallelogram 28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6" name="Parallelogram 28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9" name="Group 268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83" name="Parallelogram 28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4" name="Parallelogram 28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0" name="Parallelogram 269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Parallelogram 271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3" name="Parallelogram 272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4" name="Parallelogram 273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5" name="Parallelogram 274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79" name="Parallelogram 278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0" name="Parallelogram 279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1" name="Parallelogram 280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2" name="Parallelogram 281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7" name="Parallelogram 276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8" name="Parallelogram 277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03" name="Group 202"/>
          <p:cNvGrpSpPr/>
          <p:nvPr/>
        </p:nvGrpSpPr>
        <p:grpSpPr>
          <a:xfrm>
            <a:off x="4638656" y="1716559"/>
            <a:ext cx="1086408" cy="768139"/>
            <a:chOff x="2216745" y="2926409"/>
            <a:chExt cx="1086408" cy="768139"/>
          </a:xfrm>
        </p:grpSpPr>
        <p:sp>
          <p:nvSpPr>
            <p:cNvPr id="204" name="TextBox 203"/>
            <p:cNvSpPr txBox="1"/>
            <p:nvPr/>
          </p:nvSpPr>
          <p:spPr>
            <a:xfrm>
              <a:off x="2216745" y="2926409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05" name="Picture 20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Mobility in 4G networks: major mobility tasks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358074" y="3803946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Visited 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939101" y="1865870"/>
            <a:ext cx="1989437" cy="1445742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95"/>
          <p:cNvSpPr/>
          <p:nvPr/>
        </p:nvSpPr>
        <p:spPr>
          <a:xfrm flipV="1">
            <a:off x="2211838" y="4424820"/>
            <a:ext cx="2158078" cy="744479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18627" y="2991399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92487" y="4553881"/>
            <a:ext cx="1007652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Streaming server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2674706" y="3116401"/>
            <a:ext cx="1438063" cy="1007767"/>
            <a:chOff x="2611175" y="5012905"/>
            <a:chExt cx="1763990" cy="1007767"/>
          </a:xfrm>
        </p:grpSpPr>
        <p:sp>
          <p:nvSpPr>
            <p:cNvPr id="102" name="Rectangle 101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04" name="Freeform 103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033966" y="2725714"/>
            <a:ext cx="96781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Home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697672" y="3472900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Internet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39107" y="2699488"/>
            <a:ext cx="880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base station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989064" y="2321138"/>
            <a:ext cx="934545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MME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6184507" y="2122386"/>
            <a:ext cx="668534" cy="338554"/>
            <a:chOff x="5504898" y="2800672"/>
            <a:chExt cx="668534" cy="338554"/>
          </a:xfrm>
        </p:grpSpPr>
        <p:cxnSp>
          <p:nvCxnSpPr>
            <p:cNvPr id="157" name="Straight Connector 156"/>
            <p:cNvCxnSpPr/>
            <p:nvPr/>
          </p:nvCxnSpPr>
          <p:spPr>
            <a:xfrm flipV="1">
              <a:off x="5504898" y="2991028"/>
              <a:ext cx="668534" cy="1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</p:cxnSp>
        <p:grpSp>
          <p:nvGrpSpPr>
            <p:cNvPr id="158" name="Group 157"/>
            <p:cNvGrpSpPr/>
            <p:nvPr/>
          </p:nvGrpSpPr>
          <p:grpSpPr>
            <a:xfrm>
              <a:off x="5692943" y="2800672"/>
              <a:ext cx="291138" cy="338554"/>
              <a:chOff x="2641317" y="2175013"/>
              <a:chExt cx="291138" cy="3385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2641317" y="2224712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2642700" y="2175013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59" name="Group 358"/>
          <p:cNvGrpSpPr/>
          <p:nvPr/>
        </p:nvGrpSpPr>
        <p:grpSpPr>
          <a:xfrm>
            <a:off x="2282654" y="2136912"/>
            <a:ext cx="4622054" cy="362086"/>
            <a:chOff x="2282654" y="2136912"/>
            <a:chExt cx="4622054" cy="362086"/>
          </a:xfrm>
        </p:grpSpPr>
        <p:sp>
          <p:nvSpPr>
            <p:cNvPr id="161" name="Freeform 160"/>
            <p:cNvSpPr/>
            <p:nvPr/>
          </p:nvSpPr>
          <p:spPr>
            <a:xfrm>
              <a:off x="2282654" y="2327165"/>
              <a:ext cx="4622054" cy="171833"/>
            </a:xfrm>
            <a:custGeom>
              <a:avLst/>
              <a:gdLst>
                <a:gd name="connsiteX0" fmla="*/ 0 w 2931692"/>
                <a:gd name="connsiteY0" fmla="*/ 14640 h 197639"/>
                <a:gd name="connsiteX1" fmla="*/ 2723069 w 2931692"/>
                <a:gd name="connsiteY1" fmla="*/ 0 h 197639"/>
                <a:gd name="connsiteX2" fmla="*/ 2931692 w 2931692"/>
                <a:gd name="connsiteY2" fmla="*/ 197639 h 197639"/>
                <a:gd name="connsiteX0-1" fmla="*/ 0 w 2931692"/>
                <a:gd name="connsiteY0-2" fmla="*/ 14640 h 197639"/>
                <a:gd name="connsiteX1-3" fmla="*/ 2723069 w 2931692"/>
                <a:gd name="connsiteY1-4" fmla="*/ 0 h 197639"/>
                <a:gd name="connsiteX2-5" fmla="*/ 2838833 w 2931692"/>
                <a:gd name="connsiteY2-6" fmla="*/ 101520 h 197639"/>
                <a:gd name="connsiteX3" fmla="*/ 2931692 w 2931692"/>
                <a:gd name="connsiteY3" fmla="*/ 197639 h 197639"/>
                <a:gd name="connsiteX0-7" fmla="*/ 0 w 3671766"/>
                <a:gd name="connsiteY0-8" fmla="*/ 14640 h 171271"/>
                <a:gd name="connsiteX1-9" fmla="*/ 2723069 w 3671766"/>
                <a:gd name="connsiteY1-10" fmla="*/ 0 h 171271"/>
                <a:gd name="connsiteX2-11" fmla="*/ 2838833 w 3671766"/>
                <a:gd name="connsiteY2-12" fmla="*/ 101520 h 171271"/>
                <a:gd name="connsiteX3-13" fmla="*/ 3671766 w 3671766"/>
                <a:gd name="connsiteY3-14" fmla="*/ 171271 h 171271"/>
                <a:gd name="connsiteX0-15" fmla="*/ 0 w 3671766"/>
                <a:gd name="connsiteY0-16" fmla="*/ 14640 h 171833"/>
                <a:gd name="connsiteX1-17" fmla="*/ 2723069 w 3671766"/>
                <a:gd name="connsiteY1-18" fmla="*/ 0 h 171833"/>
                <a:gd name="connsiteX2-19" fmla="*/ 2838833 w 3671766"/>
                <a:gd name="connsiteY2-20" fmla="*/ 101520 h 171833"/>
                <a:gd name="connsiteX3-21" fmla="*/ 2887706 w 3671766"/>
                <a:gd name="connsiteY3-22" fmla="*/ 171833 h 171833"/>
                <a:gd name="connsiteX4" fmla="*/ 3671766 w 3671766"/>
                <a:gd name="connsiteY4" fmla="*/ 171271 h 171833"/>
                <a:gd name="connsiteX0-23" fmla="*/ 0 w 3671766"/>
                <a:gd name="connsiteY0-24" fmla="*/ 14640 h 171833"/>
                <a:gd name="connsiteX1-25" fmla="*/ 2723069 w 3671766"/>
                <a:gd name="connsiteY1-26" fmla="*/ 0 h 171833"/>
                <a:gd name="connsiteX2-27" fmla="*/ 2887706 w 3671766"/>
                <a:gd name="connsiteY2-28" fmla="*/ 171833 h 171833"/>
                <a:gd name="connsiteX3-29" fmla="*/ 3671766 w 3671766"/>
                <a:gd name="connsiteY3-30" fmla="*/ 171271 h 1718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</a:cxnLst>
              <a:rect l="l" t="t" r="r" b="b"/>
              <a:pathLst>
                <a:path w="3671766" h="171833">
                  <a:moveTo>
                    <a:pt x="0" y="14640"/>
                  </a:moveTo>
                  <a:lnTo>
                    <a:pt x="2723069" y="0"/>
                  </a:lnTo>
                  <a:lnTo>
                    <a:pt x="2887706" y="171833"/>
                  </a:lnTo>
                  <a:lnTo>
                    <a:pt x="3671766" y="171271"/>
                  </a:ln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5408976" y="2136912"/>
              <a:ext cx="291138" cy="338554"/>
              <a:chOff x="2641317" y="2166921"/>
              <a:chExt cx="291138" cy="3385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2641317" y="2208528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642700" y="2166921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60" name="Group 359"/>
          <p:cNvGrpSpPr/>
          <p:nvPr/>
        </p:nvGrpSpPr>
        <p:grpSpPr>
          <a:xfrm>
            <a:off x="2623090" y="2610520"/>
            <a:ext cx="2855609" cy="343828"/>
            <a:chOff x="2623090" y="2610520"/>
            <a:chExt cx="2855609" cy="343828"/>
          </a:xfrm>
        </p:grpSpPr>
        <p:sp>
          <p:nvSpPr>
            <p:cNvPr id="165" name="Freeform 164"/>
            <p:cNvSpPr/>
            <p:nvPr/>
          </p:nvSpPr>
          <p:spPr>
            <a:xfrm rot="10800000" flipH="1">
              <a:off x="2623090" y="2610520"/>
              <a:ext cx="2855609" cy="197639"/>
            </a:xfrm>
            <a:custGeom>
              <a:avLst/>
              <a:gdLst>
                <a:gd name="connsiteX0" fmla="*/ 0 w 2931692"/>
                <a:gd name="connsiteY0" fmla="*/ 14640 h 197639"/>
                <a:gd name="connsiteX1" fmla="*/ 2723069 w 2931692"/>
                <a:gd name="connsiteY1" fmla="*/ 0 h 197639"/>
                <a:gd name="connsiteX2" fmla="*/ 2931692 w 2931692"/>
                <a:gd name="connsiteY2" fmla="*/ 197639 h 19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1692" h="197639">
                  <a:moveTo>
                    <a:pt x="0" y="14640"/>
                  </a:moveTo>
                  <a:lnTo>
                    <a:pt x="2723069" y="0"/>
                  </a:lnTo>
                  <a:lnTo>
                    <a:pt x="2931692" y="197639"/>
                  </a:ln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3572298" y="2615794"/>
              <a:ext cx="291138" cy="338554"/>
              <a:chOff x="2637271" y="2166921"/>
              <a:chExt cx="291138" cy="3385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2637271" y="2212574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2642700" y="2166921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3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61" name="Group 360"/>
          <p:cNvGrpSpPr/>
          <p:nvPr/>
        </p:nvGrpSpPr>
        <p:grpSpPr>
          <a:xfrm>
            <a:off x="6439511" y="2702941"/>
            <a:ext cx="571920" cy="707046"/>
            <a:chOff x="6439511" y="2702941"/>
            <a:chExt cx="571920" cy="707046"/>
          </a:xfrm>
        </p:grpSpPr>
        <p:sp>
          <p:nvSpPr>
            <p:cNvPr id="169" name="Freeform 168"/>
            <p:cNvSpPr/>
            <p:nvPr/>
          </p:nvSpPr>
          <p:spPr>
            <a:xfrm rot="16200000">
              <a:off x="6379747" y="2778302"/>
              <a:ext cx="707046" cy="556323"/>
            </a:xfrm>
            <a:custGeom>
              <a:avLst/>
              <a:gdLst>
                <a:gd name="connsiteX0" fmla="*/ 0 w 2931692"/>
                <a:gd name="connsiteY0" fmla="*/ 14640 h 197639"/>
                <a:gd name="connsiteX1" fmla="*/ 2723069 w 2931692"/>
                <a:gd name="connsiteY1" fmla="*/ 0 h 197639"/>
                <a:gd name="connsiteX2" fmla="*/ 2931692 w 2931692"/>
                <a:gd name="connsiteY2" fmla="*/ 197639 h 197639"/>
                <a:gd name="connsiteX0-1" fmla="*/ 0 w 2931692"/>
                <a:gd name="connsiteY0-2" fmla="*/ 14640 h 197639"/>
                <a:gd name="connsiteX1-3" fmla="*/ 1005476 w 2931692"/>
                <a:gd name="connsiteY1-4" fmla="*/ 11027 h 197639"/>
                <a:gd name="connsiteX2-5" fmla="*/ 2723069 w 2931692"/>
                <a:gd name="connsiteY2-6" fmla="*/ 0 h 197639"/>
                <a:gd name="connsiteX3" fmla="*/ 2931692 w 2931692"/>
                <a:gd name="connsiteY3" fmla="*/ 197639 h 197639"/>
                <a:gd name="connsiteX0-7" fmla="*/ 1030876 w 1926216"/>
                <a:gd name="connsiteY0-8" fmla="*/ 311103 h 311103"/>
                <a:gd name="connsiteX1-9" fmla="*/ 0 w 1926216"/>
                <a:gd name="connsiteY1-10" fmla="*/ 11027 h 311103"/>
                <a:gd name="connsiteX2-11" fmla="*/ 1717593 w 1926216"/>
                <a:gd name="connsiteY2-12" fmla="*/ 0 h 311103"/>
                <a:gd name="connsiteX3-13" fmla="*/ 1926216 w 1926216"/>
                <a:gd name="connsiteY3-14" fmla="*/ 197639 h 311103"/>
                <a:gd name="connsiteX0-15" fmla="*/ 1377055 w 2272395"/>
                <a:gd name="connsiteY0-16" fmla="*/ 311103 h 311103"/>
                <a:gd name="connsiteX1-17" fmla="*/ -1 w 2272395"/>
                <a:gd name="connsiteY1-18" fmla="*/ 14690 h 311103"/>
                <a:gd name="connsiteX2-19" fmla="*/ 2063772 w 2272395"/>
                <a:gd name="connsiteY2-20" fmla="*/ 0 h 311103"/>
                <a:gd name="connsiteX3-21" fmla="*/ 2272395 w 2272395"/>
                <a:gd name="connsiteY3-22" fmla="*/ 197639 h 311103"/>
                <a:gd name="connsiteX0-23" fmla="*/ 1377055 w 2272395"/>
                <a:gd name="connsiteY0-24" fmla="*/ 600246 h 600246"/>
                <a:gd name="connsiteX1-25" fmla="*/ -1 w 2272395"/>
                <a:gd name="connsiteY1-26" fmla="*/ 303833 h 600246"/>
                <a:gd name="connsiteX2-27" fmla="*/ 1849953 w 2272395"/>
                <a:gd name="connsiteY2-28" fmla="*/ 0 h 600246"/>
                <a:gd name="connsiteX3-29" fmla="*/ 2272395 w 2272395"/>
                <a:gd name="connsiteY3-30" fmla="*/ 486782 h 600246"/>
                <a:gd name="connsiteX0-31" fmla="*/ 1387237 w 2282577"/>
                <a:gd name="connsiteY0-32" fmla="*/ 600246 h 600246"/>
                <a:gd name="connsiteX1-33" fmla="*/ -1 w 2282577"/>
                <a:gd name="connsiteY1-34" fmla="*/ 237955 h 600246"/>
                <a:gd name="connsiteX2-35" fmla="*/ 1860135 w 2282577"/>
                <a:gd name="connsiteY2-36" fmla="*/ 0 h 600246"/>
                <a:gd name="connsiteX3-37" fmla="*/ 2282577 w 2282577"/>
                <a:gd name="connsiteY3-38" fmla="*/ 486782 h 600246"/>
                <a:gd name="connsiteX0-39" fmla="*/ 1387237 w 2282577"/>
                <a:gd name="connsiteY0-40" fmla="*/ 556323 h 556323"/>
                <a:gd name="connsiteX1-41" fmla="*/ -1 w 2282577"/>
                <a:gd name="connsiteY1-42" fmla="*/ 194032 h 556323"/>
                <a:gd name="connsiteX2-43" fmla="*/ 1941588 w 2282577"/>
                <a:gd name="connsiteY2-44" fmla="*/ 0 h 556323"/>
                <a:gd name="connsiteX3-45" fmla="*/ 2282577 w 2282577"/>
                <a:gd name="connsiteY3-46" fmla="*/ 442859 h 556323"/>
                <a:gd name="connsiteX0-47" fmla="*/ 1387237 w 1966943"/>
                <a:gd name="connsiteY0-48" fmla="*/ 556323 h 556323"/>
                <a:gd name="connsiteX1-49" fmla="*/ -1 w 1966943"/>
                <a:gd name="connsiteY1-50" fmla="*/ 194032 h 556323"/>
                <a:gd name="connsiteX2-51" fmla="*/ 1941588 w 1966943"/>
                <a:gd name="connsiteY2-52" fmla="*/ 0 h 556323"/>
                <a:gd name="connsiteX3-53" fmla="*/ 1966943 w 1966943"/>
                <a:gd name="connsiteY3-54" fmla="*/ 439199 h 5563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</a:cxnLst>
              <a:rect l="l" t="t" r="r" b="b"/>
              <a:pathLst>
                <a:path w="1966943" h="556323">
                  <a:moveTo>
                    <a:pt x="1387237" y="556323"/>
                  </a:moveTo>
                  <a:lnTo>
                    <a:pt x="-1" y="194032"/>
                  </a:lnTo>
                  <a:lnTo>
                    <a:pt x="1941588" y="0"/>
                  </a:lnTo>
                  <a:lnTo>
                    <a:pt x="1966943" y="439199"/>
                  </a:ln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6439511" y="2994586"/>
              <a:ext cx="291138" cy="338554"/>
              <a:chOff x="7860550" y="3254078"/>
              <a:chExt cx="291138" cy="3385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7860550" y="3299731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7865979" y="3254078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4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1982147" y="2665950"/>
            <a:ext cx="763454" cy="585088"/>
            <a:chOff x="7270567" y="5238206"/>
            <a:chExt cx="763454" cy="668861"/>
          </a:xfrm>
        </p:grpSpPr>
        <p:grpSp>
          <p:nvGrpSpPr>
            <p:cNvPr id="184" name="Group 183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186" name="Freeform 18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" name="Freeform 18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TextBox 184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143217" y="1952367"/>
            <a:ext cx="1231610" cy="716569"/>
            <a:chOff x="2218681" y="2599509"/>
            <a:chExt cx="1381036" cy="736694"/>
          </a:xfrm>
        </p:grpSpPr>
        <p:sp>
          <p:nvSpPr>
            <p:cNvPr id="194" name="TextBox 193"/>
            <p:cNvSpPr txBox="1"/>
            <p:nvPr/>
          </p:nvSpPr>
          <p:spPr>
            <a:xfrm>
              <a:off x="2218681" y="2715547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97" name="Can 19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8" name="Picture 19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306" name="Group 652"/>
          <p:cNvGrpSpPr/>
          <p:nvPr/>
        </p:nvGrpSpPr>
        <p:grpSpPr bwMode="auto">
          <a:xfrm>
            <a:off x="6606502" y="1964725"/>
            <a:ext cx="955821" cy="840257"/>
            <a:chOff x="2751" y="1851"/>
            <a:chExt cx="462" cy="478"/>
          </a:xfrm>
        </p:grpSpPr>
        <p:pic>
          <p:nvPicPr>
            <p:cNvPr id="307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9" name="TextBox 308"/>
          <p:cNvSpPr txBox="1"/>
          <p:nvPr/>
        </p:nvSpPr>
        <p:spPr>
          <a:xfrm>
            <a:off x="4626479" y="2977546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4619019" y="3778978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31" name="Picture 330" descr="A screen 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3588" y="4451521"/>
            <a:ext cx="347811" cy="656928"/>
          </a:xfrm>
          <a:prstGeom prst="rect">
            <a:avLst/>
          </a:prstGeom>
        </p:spPr>
      </p:pic>
      <p:grpSp>
        <p:nvGrpSpPr>
          <p:cNvPr id="320" name="Group 319"/>
          <p:cNvGrpSpPr/>
          <p:nvPr/>
        </p:nvGrpSpPr>
        <p:grpSpPr>
          <a:xfrm>
            <a:off x="4620503" y="3447134"/>
            <a:ext cx="591681" cy="328111"/>
            <a:chOff x="7493876" y="2774731"/>
            <a:chExt cx="1481958" cy="894622"/>
          </a:xfrm>
        </p:grpSpPr>
        <p:sp>
          <p:nvSpPr>
            <p:cNvPr id="321" name="Freeform 3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" name="Freeform 32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5" name="Group 354"/>
          <p:cNvGrpSpPr/>
          <p:nvPr/>
        </p:nvGrpSpPr>
        <p:grpSpPr>
          <a:xfrm>
            <a:off x="7628143" y="1517824"/>
            <a:ext cx="4563857" cy="2492990"/>
            <a:chOff x="7768186" y="2075943"/>
            <a:chExt cx="4563857" cy="2492990"/>
          </a:xfrm>
        </p:grpSpPr>
        <p:sp>
          <p:nvSpPr>
            <p:cNvPr id="334" name="TextBox 333"/>
            <p:cNvSpPr txBox="1"/>
            <p:nvPr/>
          </p:nvSpPr>
          <p:spPr>
            <a:xfrm>
              <a:off x="8117951" y="2075943"/>
              <a:ext cx="4214092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base station association</a:t>
              </a:r>
              <a:r>
                <a:rPr lang="en-US" sz="2400" dirty="0"/>
                <a:t>:</a:t>
              </a:r>
              <a:endParaRPr lang="en-US" sz="24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covered earlier</a:t>
              </a:r>
              <a:endParaRPr lang="en-US" sz="22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mobile  provides IMSI </a:t>
              </a:r>
              <a:r>
                <a:rPr lang="en-US" sz="2000" dirty="0"/>
                <a:t>– identifying itself, home network</a:t>
              </a:r>
              <a:endParaRPr lang="en-US" sz="20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endParaRPr lang="en-US" sz="22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endParaRPr lang="en-US" sz="2200" dirty="0"/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endParaRPr lang="en-US" sz="2200" dirty="0"/>
            </a:p>
          </p:txBody>
        </p:sp>
        <p:grpSp>
          <p:nvGrpSpPr>
            <p:cNvPr id="342" name="Group 341"/>
            <p:cNvGrpSpPr/>
            <p:nvPr/>
          </p:nvGrpSpPr>
          <p:grpSpPr>
            <a:xfrm>
              <a:off x="7768186" y="2117241"/>
              <a:ext cx="332771" cy="400110"/>
              <a:chOff x="2630642" y="2290491"/>
              <a:chExt cx="347383" cy="400110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2630642" y="2342494"/>
                <a:ext cx="347383" cy="308036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TextBox 343"/>
              <p:cNvSpPr txBox="1"/>
              <p:nvPr/>
            </p:nvSpPr>
            <p:spPr>
              <a:xfrm>
                <a:off x="2642700" y="2290491"/>
                <a:ext cx="239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1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56" name="Group 355"/>
          <p:cNvGrpSpPr/>
          <p:nvPr/>
        </p:nvGrpSpPr>
        <p:grpSpPr>
          <a:xfrm>
            <a:off x="7661616" y="3163341"/>
            <a:ext cx="4151442" cy="1652760"/>
            <a:chOff x="7760472" y="2817345"/>
            <a:chExt cx="4151442" cy="1652760"/>
          </a:xfrm>
        </p:grpSpPr>
        <p:sp>
          <p:nvSpPr>
            <p:cNvPr id="333" name="TextBox 332"/>
            <p:cNvSpPr txBox="1"/>
            <p:nvPr/>
          </p:nvSpPr>
          <p:spPr>
            <a:xfrm>
              <a:off x="8145159" y="2817345"/>
              <a:ext cx="3766755" cy="1652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control-plane configuration:</a:t>
              </a:r>
              <a:endParaRPr lang="en-US" sz="2400" dirty="0">
                <a:solidFill>
                  <a:srgbClr val="C00000"/>
                </a:solidFill>
              </a:endParaRPr>
            </a:p>
            <a:p>
              <a:pPr marL="342900" indent="-220980">
                <a:lnSpc>
                  <a:spcPct val="90000"/>
                </a:lnSpc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MME, home HSS establish control-plane state -  mobile is in visited network</a:t>
              </a:r>
              <a:endParaRPr lang="en-US" sz="2200" dirty="0"/>
            </a:p>
            <a:p>
              <a:endParaRPr lang="en-US" dirty="0"/>
            </a:p>
          </p:txBody>
        </p:sp>
        <p:grpSp>
          <p:nvGrpSpPr>
            <p:cNvPr id="345" name="Group 344"/>
            <p:cNvGrpSpPr/>
            <p:nvPr/>
          </p:nvGrpSpPr>
          <p:grpSpPr>
            <a:xfrm>
              <a:off x="7760472" y="2862763"/>
              <a:ext cx="332771" cy="400110"/>
              <a:chOff x="2630642" y="2166921"/>
              <a:chExt cx="347383" cy="400110"/>
            </a:xfrm>
          </p:grpSpPr>
          <p:sp>
            <p:nvSpPr>
              <p:cNvPr id="346" name="Oval 345"/>
              <p:cNvSpPr/>
              <p:nvPr/>
            </p:nvSpPr>
            <p:spPr>
              <a:xfrm>
                <a:off x="2630642" y="2218924"/>
                <a:ext cx="347383" cy="308036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642700" y="2166921"/>
                <a:ext cx="239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2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57" name="Group 356"/>
          <p:cNvGrpSpPr/>
          <p:nvPr/>
        </p:nvGrpSpPr>
        <p:grpSpPr>
          <a:xfrm>
            <a:off x="5416808" y="4588479"/>
            <a:ext cx="6606316" cy="1652760"/>
            <a:chOff x="5416808" y="4588479"/>
            <a:chExt cx="6606316" cy="1652760"/>
          </a:xfrm>
        </p:grpSpPr>
        <p:sp>
          <p:nvSpPr>
            <p:cNvPr id="335" name="TextBox 334"/>
            <p:cNvSpPr txBox="1"/>
            <p:nvPr/>
          </p:nvSpPr>
          <p:spPr>
            <a:xfrm>
              <a:off x="5774724" y="4588479"/>
              <a:ext cx="6248400" cy="1652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data-plane configuration:</a:t>
              </a:r>
              <a:endParaRPr lang="en-US" sz="2400" dirty="0">
                <a:solidFill>
                  <a:srgbClr val="C00000"/>
                </a:solidFill>
              </a:endParaRPr>
            </a:p>
            <a:p>
              <a:pPr marL="344805" indent="-224155">
                <a:lnSpc>
                  <a:spcPct val="90000"/>
                </a:lnSpc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MME configures forwarding tunnels for mobile</a:t>
              </a:r>
              <a:endParaRPr lang="en-US" sz="2200" dirty="0"/>
            </a:p>
            <a:p>
              <a:pPr marL="344805" indent="-224155">
                <a:lnSpc>
                  <a:spcPct val="90000"/>
                </a:lnSpc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visited, home network establish tunnels from home P-GW to mobile</a:t>
              </a:r>
              <a:endParaRPr lang="en-US" sz="2200" dirty="0"/>
            </a:p>
            <a:p>
              <a:endParaRPr lang="en-US" dirty="0"/>
            </a:p>
          </p:txBody>
        </p:sp>
        <p:grpSp>
          <p:nvGrpSpPr>
            <p:cNvPr id="348" name="Group 347"/>
            <p:cNvGrpSpPr/>
            <p:nvPr/>
          </p:nvGrpSpPr>
          <p:grpSpPr>
            <a:xfrm>
              <a:off x="5416808" y="4609187"/>
              <a:ext cx="332771" cy="400110"/>
              <a:chOff x="2630642" y="2166921"/>
              <a:chExt cx="347383" cy="400110"/>
            </a:xfrm>
          </p:grpSpPr>
          <p:sp>
            <p:nvSpPr>
              <p:cNvPr id="349" name="Oval 348"/>
              <p:cNvSpPr/>
              <p:nvPr/>
            </p:nvSpPr>
            <p:spPr>
              <a:xfrm>
                <a:off x="2630642" y="2218924"/>
                <a:ext cx="347383" cy="308036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0" name="TextBox 349"/>
              <p:cNvSpPr txBox="1"/>
              <p:nvPr/>
            </p:nvSpPr>
            <p:spPr>
              <a:xfrm>
                <a:off x="2642700" y="2166921"/>
                <a:ext cx="239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3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58" name="Group 357"/>
          <p:cNvGrpSpPr/>
          <p:nvPr/>
        </p:nvGrpSpPr>
        <p:grpSpPr>
          <a:xfrm>
            <a:off x="2157940" y="5655274"/>
            <a:ext cx="8666580" cy="800219"/>
            <a:chOff x="2157940" y="5655274"/>
            <a:chExt cx="8666580" cy="800219"/>
          </a:xfrm>
        </p:grpSpPr>
        <p:sp>
          <p:nvSpPr>
            <p:cNvPr id="336" name="TextBox 335"/>
            <p:cNvSpPr txBox="1"/>
            <p:nvPr/>
          </p:nvSpPr>
          <p:spPr>
            <a:xfrm>
              <a:off x="2491946" y="5655274"/>
              <a:ext cx="833257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mobile handover:</a:t>
              </a:r>
              <a:endParaRPr lang="en-US" sz="2400" dirty="0">
                <a:solidFill>
                  <a:srgbClr val="C00000"/>
                </a:solidFill>
              </a:endParaRPr>
            </a:p>
            <a:p>
              <a:pPr marL="342900" indent="-220980">
                <a:buClr>
                  <a:srgbClr val="011199"/>
                </a:buClr>
                <a:buFont typeface="Wingdings" panose="05000000000000000000" pitchFamily="2" charset="2"/>
                <a:buChar char="§"/>
              </a:pPr>
              <a:r>
                <a:rPr lang="en-US" sz="2200" dirty="0"/>
                <a:t>mobile device changes its point of attachment to visited network</a:t>
              </a:r>
              <a:endParaRPr lang="en-US" sz="2200" dirty="0"/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2157940" y="5675984"/>
              <a:ext cx="333577" cy="400110"/>
              <a:chOff x="2629801" y="2166921"/>
              <a:chExt cx="348224" cy="400110"/>
            </a:xfrm>
          </p:grpSpPr>
          <p:sp>
            <p:nvSpPr>
              <p:cNvPr id="352" name="Oval 351"/>
              <p:cNvSpPr/>
              <p:nvPr/>
            </p:nvSpPr>
            <p:spPr>
              <a:xfrm>
                <a:off x="2630642" y="2218924"/>
                <a:ext cx="347383" cy="308036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3" name="TextBox 352"/>
              <p:cNvSpPr txBox="1"/>
              <p:nvPr/>
            </p:nvSpPr>
            <p:spPr>
              <a:xfrm>
                <a:off x="2629801" y="2166921"/>
                <a:ext cx="239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4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06"/>
          <p:cNvSpPr/>
          <p:nvPr/>
        </p:nvSpPr>
        <p:spPr>
          <a:xfrm>
            <a:off x="2975365" y="1878227"/>
            <a:ext cx="3186468" cy="1556951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1" name="Group 310"/>
          <p:cNvGrpSpPr/>
          <p:nvPr/>
        </p:nvGrpSpPr>
        <p:grpSpPr>
          <a:xfrm>
            <a:off x="3767019" y="2673626"/>
            <a:ext cx="456130" cy="238683"/>
            <a:chOff x="7493876" y="2774731"/>
            <a:chExt cx="1481958" cy="894622"/>
          </a:xfrm>
        </p:grpSpPr>
        <p:sp>
          <p:nvSpPr>
            <p:cNvPr id="313" name="Freeform 3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5" name="Group 31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6" name="Group 255"/>
          <p:cNvGrpSpPr/>
          <p:nvPr/>
        </p:nvGrpSpPr>
        <p:grpSpPr>
          <a:xfrm>
            <a:off x="4644367" y="1959731"/>
            <a:ext cx="536631" cy="796120"/>
            <a:chOff x="1917296" y="2215220"/>
            <a:chExt cx="396914" cy="599769"/>
          </a:xfrm>
        </p:grpSpPr>
        <p:sp>
          <p:nvSpPr>
            <p:cNvPr id="249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1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2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3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4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5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33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23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30" name="Freeform 2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0" name="Group 2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11" name="Group 2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8" name="Parallelogram 2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9" name="Parallelogram 2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2" name="Group 2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6" name="Parallelogram 2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7" name="Parallelogram 2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13" name="Parallelogram 2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Parallelogram 2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Parallelogram 2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Parallelogram 2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Parallelogram 2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Parallelogram 2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19" name="Group 2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22" name="Parallelogram 2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Parallelogram 2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4" name="Parallelogram 2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Parallelogram 2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20" name="Parallelogram 2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Parallelogram 2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03" name="Group 202"/>
          <p:cNvGrpSpPr/>
          <p:nvPr/>
        </p:nvGrpSpPr>
        <p:grpSpPr>
          <a:xfrm>
            <a:off x="3402980" y="1716559"/>
            <a:ext cx="1086408" cy="768139"/>
            <a:chOff x="2216745" y="2926409"/>
            <a:chExt cx="1086408" cy="768139"/>
          </a:xfrm>
        </p:grpSpPr>
        <p:sp>
          <p:nvSpPr>
            <p:cNvPr id="204" name="TextBox 203"/>
            <p:cNvSpPr txBox="1"/>
            <p:nvPr/>
          </p:nvSpPr>
          <p:spPr>
            <a:xfrm>
              <a:off x="2216745" y="2926409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05" name="Picture 20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627" y="3874102"/>
            <a:ext cx="10515600" cy="2526698"/>
          </a:xfrm>
        </p:spPr>
        <p:txBody>
          <a:bodyPr>
            <a:normAutofit/>
          </a:bodyPr>
          <a:lstStyle/>
          <a:p>
            <a:r>
              <a:rPr lang="en-US" dirty="0"/>
              <a:t>Mobile communicates with local MME via BS control-plane channel</a:t>
            </a:r>
            <a:endParaRPr lang="en-US" dirty="0"/>
          </a:p>
          <a:p>
            <a:r>
              <a:rPr lang="en-US" dirty="0"/>
              <a:t>MME uses mobile’s IMSI info to contact mobile’s home HSS</a:t>
            </a:r>
            <a:endParaRPr lang="en-US" dirty="0"/>
          </a:p>
          <a:p>
            <a:pPr lvl="1"/>
            <a:r>
              <a:rPr lang="en-US" sz="2800" dirty="0"/>
              <a:t>retrieve authentication, encryption, network service information</a:t>
            </a:r>
            <a:endParaRPr lang="en-US" sz="2800" dirty="0"/>
          </a:p>
          <a:p>
            <a:pPr lvl="1"/>
            <a:r>
              <a:rPr lang="en-US" sz="2800" dirty="0"/>
              <a:t>home HHS knows mobile now resident in visited network</a:t>
            </a:r>
            <a:endParaRPr lang="en-US" sz="2800" dirty="0"/>
          </a:p>
          <a:p>
            <a:r>
              <a:rPr lang="en-US" dirty="0"/>
              <a:t>BS, mobile select parameters for BS-mobile data-plane radio channel</a:t>
            </a:r>
            <a:endParaRPr lang="en-US" dirty="0"/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 Configuring LTE control-plane elements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4228416" y="3028694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Visited 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864960" y="1853514"/>
            <a:ext cx="1989437" cy="1445742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44486" y="2979043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59825" y="2713358"/>
            <a:ext cx="96781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Home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403431" y="2699488"/>
            <a:ext cx="880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base station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753388" y="2321138"/>
            <a:ext cx="934545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MME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59" name="Group 358"/>
          <p:cNvGrpSpPr/>
          <p:nvPr/>
        </p:nvGrpSpPr>
        <p:grpSpPr>
          <a:xfrm>
            <a:off x="2319724" y="2136912"/>
            <a:ext cx="3349308" cy="362086"/>
            <a:chOff x="3555400" y="2136912"/>
            <a:chExt cx="3349308" cy="362086"/>
          </a:xfrm>
        </p:grpSpPr>
        <p:sp>
          <p:nvSpPr>
            <p:cNvPr id="161" name="Freeform 160"/>
            <p:cNvSpPr/>
            <p:nvPr/>
          </p:nvSpPr>
          <p:spPr>
            <a:xfrm>
              <a:off x="3555400" y="2327165"/>
              <a:ext cx="3349308" cy="171833"/>
            </a:xfrm>
            <a:custGeom>
              <a:avLst/>
              <a:gdLst>
                <a:gd name="connsiteX0" fmla="*/ 0 w 2931692"/>
                <a:gd name="connsiteY0" fmla="*/ 14640 h 197639"/>
                <a:gd name="connsiteX1" fmla="*/ 2723069 w 2931692"/>
                <a:gd name="connsiteY1" fmla="*/ 0 h 197639"/>
                <a:gd name="connsiteX2" fmla="*/ 2931692 w 2931692"/>
                <a:gd name="connsiteY2" fmla="*/ 197639 h 197639"/>
                <a:gd name="connsiteX0-1" fmla="*/ 0 w 2931692"/>
                <a:gd name="connsiteY0-2" fmla="*/ 14640 h 197639"/>
                <a:gd name="connsiteX1-3" fmla="*/ 2723069 w 2931692"/>
                <a:gd name="connsiteY1-4" fmla="*/ 0 h 197639"/>
                <a:gd name="connsiteX2-5" fmla="*/ 2838833 w 2931692"/>
                <a:gd name="connsiteY2-6" fmla="*/ 101520 h 197639"/>
                <a:gd name="connsiteX3" fmla="*/ 2931692 w 2931692"/>
                <a:gd name="connsiteY3" fmla="*/ 197639 h 197639"/>
                <a:gd name="connsiteX0-7" fmla="*/ 0 w 3671766"/>
                <a:gd name="connsiteY0-8" fmla="*/ 14640 h 171271"/>
                <a:gd name="connsiteX1-9" fmla="*/ 2723069 w 3671766"/>
                <a:gd name="connsiteY1-10" fmla="*/ 0 h 171271"/>
                <a:gd name="connsiteX2-11" fmla="*/ 2838833 w 3671766"/>
                <a:gd name="connsiteY2-12" fmla="*/ 101520 h 171271"/>
                <a:gd name="connsiteX3-13" fmla="*/ 3671766 w 3671766"/>
                <a:gd name="connsiteY3-14" fmla="*/ 171271 h 171271"/>
                <a:gd name="connsiteX0-15" fmla="*/ 0 w 3671766"/>
                <a:gd name="connsiteY0-16" fmla="*/ 14640 h 171833"/>
                <a:gd name="connsiteX1-17" fmla="*/ 2723069 w 3671766"/>
                <a:gd name="connsiteY1-18" fmla="*/ 0 h 171833"/>
                <a:gd name="connsiteX2-19" fmla="*/ 2838833 w 3671766"/>
                <a:gd name="connsiteY2-20" fmla="*/ 101520 h 171833"/>
                <a:gd name="connsiteX3-21" fmla="*/ 2887706 w 3671766"/>
                <a:gd name="connsiteY3-22" fmla="*/ 171833 h 171833"/>
                <a:gd name="connsiteX4" fmla="*/ 3671766 w 3671766"/>
                <a:gd name="connsiteY4" fmla="*/ 171271 h 171833"/>
                <a:gd name="connsiteX0-23" fmla="*/ 0 w 3671766"/>
                <a:gd name="connsiteY0-24" fmla="*/ 14640 h 171833"/>
                <a:gd name="connsiteX1-25" fmla="*/ 2723069 w 3671766"/>
                <a:gd name="connsiteY1-26" fmla="*/ 0 h 171833"/>
                <a:gd name="connsiteX2-27" fmla="*/ 2887706 w 3671766"/>
                <a:gd name="connsiteY2-28" fmla="*/ 171833 h 171833"/>
                <a:gd name="connsiteX3-29" fmla="*/ 3671766 w 3671766"/>
                <a:gd name="connsiteY3-30" fmla="*/ 171271 h 171833"/>
                <a:gd name="connsiteX0-31" fmla="*/ 0 w 2660695"/>
                <a:gd name="connsiteY0-32" fmla="*/ 14640 h 171833"/>
                <a:gd name="connsiteX1-33" fmla="*/ 1711998 w 2660695"/>
                <a:gd name="connsiteY1-34" fmla="*/ 0 h 171833"/>
                <a:gd name="connsiteX2-35" fmla="*/ 1876635 w 2660695"/>
                <a:gd name="connsiteY2-36" fmla="*/ 171833 h 171833"/>
                <a:gd name="connsiteX3-37" fmla="*/ 2660695 w 2660695"/>
                <a:gd name="connsiteY3-38" fmla="*/ 171271 h 1718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</a:cxnLst>
              <a:rect l="l" t="t" r="r" b="b"/>
              <a:pathLst>
                <a:path w="2660695" h="171833">
                  <a:moveTo>
                    <a:pt x="0" y="14640"/>
                  </a:moveTo>
                  <a:lnTo>
                    <a:pt x="1711998" y="0"/>
                  </a:lnTo>
                  <a:lnTo>
                    <a:pt x="1876635" y="171833"/>
                  </a:lnTo>
                  <a:lnTo>
                    <a:pt x="2660695" y="171271"/>
                  </a:ln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solid"/>
              <a:headEnd type="triangl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5408976" y="2136912"/>
              <a:ext cx="291138" cy="338554"/>
              <a:chOff x="2641317" y="2166921"/>
              <a:chExt cx="291138" cy="3385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2641317" y="2208528"/>
                <a:ext cx="291138" cy="25816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642700" y="2166921"/>
                <a:ext cx="239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1908006" y="2653594"/>
            <a:ext cx="763454" cy="585088"/>
            <a:chOff x="7270567" y="5238206"/>
            <a:chExt cx="763454" cy="668861"/>
          </a:xfrm>
        </p:grpSpPr>
        <p:grpSp>
          <p:nvGrpSpPr>
            <p:cNvPr id="184" name="Group 183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186" name="Freeform 18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" name="Freeform 18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TextBox 184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069076" y="1940011"/>
            <a:ext cx="1231610" cy="716569"/>
            <a:chOff x="2218681" y="2599509"/>
            <a:chExt cx="1381036" cy="736694"/>
          </a:xfrm>
        </p:grpSpPr>
        <p:sp>
          <p:nvSpPr>
            <p:cNvPr id="194" name="TextBox 193"/>
            <p:cNvSpPr txBox="1"/>
            <p:nvPr/>
          </p:nvSpPr>
          <p:spPr>
            <a:xfrm>
              <a:off x="2218681" y="2715547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97" name="Can 19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8" name="Picture 19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306" name="Group 652"/>
          <p:cNvGrpSpPr/>
          <p:nvPr/>
        </p:nvGrpSpPr>
        <p:grpSpPr bwMode="auto">
          <a:xfrm>
            <a:off x="5461687" y="2038866"/>
            <a:ext cx="642552" cy="556054"/>
            <a:chOff x="2751" y="1851"/>
            <a:chExt cx="462" cy="478"/>
          </a:xfrm>
        </p:grpSpPr>
        <p:pic>
          <p:nvPicPr>
            <p:cNvPr id="307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9" name="TextBox 308"/>
          <p:cNvSpPr txBox="1"/>
          <p:nvPr/>
        </p:nvSpPr>
        <p:spPr>
          <a:xfrm>
            <a:off x="3702676" y="2892302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3114986" y="2897708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06" name="Group 205"/>
          <p:cNvGrpSpPr/>
          <p:nvPr/>
        </p:nvGrpSpPr>
        <p:grpSpPr>
          <a:xfrm>
            <a:off x="3190549" y="2680252"/>
            <a:ext cx="456130" cy="238683"/>
            <a:chOff x="7493876" y="2774731"/>
            <a:chExt cx="1481958" cy="894622"/>
          </a:xfrm>
        </p:grpSpPr>
        <p:sp>
          <p:nvSpPr>
            <p:cNvPr id="207" name="Freeform 20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Oval 2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7" name="Freeform 2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Freeform 30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Freeform 3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32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38" name="Picture 337" descr="A picture containing sitting, drawing, bus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70" y="2582561"/>
            <a:ext cx="458905" cy="259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06"/>
          <p:cNvSpPr/>
          <p:nvPr/>
        </p:nvSpPr>
        <p:spPr>
          <a:xfrm>
            <a:off x="8613577" y="1618048"/>
            <a:ext cx="3186468" cy="2286000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9694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88834" y="2032388"/>
                  <a:pt x="2380797" y="1831817"/>
                </a:cubicBezTo>
                <a:cubicBezTo>
                  <a:pt x="2472760" y="1631246"/>
                  <a:pt x="2494165" y="1439396"/>
                  <a:pt x="2471174" y="1246753"/>
                </a:cubicBezTo>
                <a:cubicBezTo>
                  <a:pt x="2448183" y="1054110"/>
                  <a:pt x="2310239" y="821828"/>
                  <a:pt x="2242852" y="675959"/>
                </a:cubicBezTo>
                <a:cubicBezTo>
                  <a:pt x="2175465" y="530090"/>
                  <a:pt x="2134240" y="469839"/>
                  <a:pt x="2066853" y="371536"/>
                </a:cubicBezTo>
                <a:cubicBezTo>
                  <a:pt x="1999466" y="273233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1" name="Group 310"/>
          <p:cNvGrpSpPr/>
          <p:nvPr/>
        </p:nvGrpSpPr>
        <p:grpSpPr>
          <a:xfrm>
            <a:off x="9001835" y="2420515"/>
            <a:ext cx="591681" cy="328111"/>
            <a:chOff x="7493876" y="2774731"/>
            <a:chExt cx="1481958" cy="894622"/>
          </a:xfrm>
        </p:grpSpPr>
        <p:sp>
          <p:nvSpPr>
            <p:cNvPr id="313" name="Freeform 3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5" name="Group 31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6" name="Group 255"/>
          <p:cNvGrpSpPr/>
          <p:nvPr/>
        </p:nvGrpSpPr>
        <p:grpSpPr>
          <a:xfrm>
            <a:off x="10266704" y="1724952"/>
            <a:ext cx="536631" cy="796120"/>
            <a:chOff x="1917296" y="2215220"/>
            <a:chExt cx="396914" cy="599769"/>
          </a:xfrm>
        </p:grpSpPr>
        <p:sp>
          <p:nvSpPr>
            <p:cNvPr id="249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1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2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3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4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5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33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23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30" name="Freeform 2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0" name="Group 2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11" name="Group 2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8" name="Parallelogram 2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9" name="Parallelogram 2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2" name="Group 2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26" name="Parallelogram 2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7" name="Parallelogram 2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13" name="Parallelogram 2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Parallelogram 2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Parallelogram 2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Parallelogram 2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Parallelogram 2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Parallelogram 2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19" name="Group 2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22" name="Parallelogram 2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Parallelogram 2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4" name="Parallelogram 2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Parallelogram 2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20" name="Parallelogram 2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Parallelogram 2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05" name="Group 304"/>
          <p:cNvGrpSpPr/>
          <p:nvPr/>
        </p:nvGrpSpPr>
        <p:grpSpPr>
          <a:xfrm>
            <a:off x="10674916" y="2646256"/>
            <a:ext cx="612835" cy="785242"/>
            <a:chOff x="8389651" y="3581399"/>
            <a:chExt cx="612835" cy="785242"/>
          </a:xfrm>
        </p:grpSpPr>
        <p:grpSp>
          <p:nvGrpSpPr>
            <p:cNvPr id="304" name="Group 303"/>
            <p:cNvGrpSpPr/>
            <p:nvPr/>
          </p:nvGrpSpPr>
          <p:grpSpPr>
            <a:xfrm>
              <a:off x="8389651" y="3581399"/>
              <a:ext cx="281567" cy="620037"/>
              <a:chOff x="8465853" y="3570513"/>
              <a:chExt cx="281567" cy="620037"/>
            </a:xfrm>
          </p:grpSpPr>
          <p:sp>
            <p:nvSpPr>
              <p:cNvPr id="258" name="Oval 818"/>
              <p:cNvSpPr>
                <a:spLocks noChangeArrowheads="1"/>
              </p:cNvSpPr>
              <p:nvPr/>
            </p:nvSpPr>
            <p:spPr bwMode="auto">
              <a:xfrm>
                <a:off x="8465853" y="3593382"/>
                <a:ext cx="281567" cy="253273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9" name="Oval 820"/>
              <p:cNvSpPr>
                <a:spLocks noChangeArrowheads="1"/>
              </p:cNvSpPr>
              <p:nvPr/>
            </p:nvSpPr>
            <p:spPr bwMode="auto">
              <a:xfrm>
                <a:off x="8560860" y="3681021"/>
                <a:ext cx="92415" cy="806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0" name="Oval 821"/>
              <p:cNvSpPr>
                <a:spLocks noChangeArrowheads="1"/>
              </p:cNvSpPr>
              <p:nvPr/>
            </p:nvSpPr>
            <p:spPr bwMode="auto">
              <a:xfrm>
                <a:off x="8540131" y="3663495"/>
                <a:ext cx="133009" cy="114806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1" name="Oval 822"/>
              <p:cNvSpPr>
                <a:spLocks noChangeArrowheads="1"/>
              </p:cNvSpPr>
              <p:nvPr/>
            </p:nvSpPr>
            <p:spPr bwMode="auto">
              <a:xfrm>
                <a:off x="8520266" y="3642460"/>
                <a:ext cx="175331" cy="15687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2" name="Oval 823"/>
              <p:cNvSpPr>
                <a:spLocks noChangeArrowheads="1"/>
              </p:cNvSpPr>
              <p:nvPr/>
            </p:nvSpPr>
            <p:spPr bwMode="auto">
              <a:xfrm>
                <a:off x="8490902" y="3620551"/>
                <a:ext cx="228880" cy="199814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3" name="Freeform 824"/>
              <p:cNvSpPr/>
              <p:nvPr/>
            </p:nvSpPr>
            <p:spPr bwMode="auto">
              <a:xfrm flipV="1">
                <a:off x="8514631" y="3570513"/>
                <a:ext cx="177058" cy="12532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64" name="Group 398"/>
              <p:cNvGrpSpPr/>
              <p:nvPr/>
            </p:nvGrpSpPr>
            <p:grpSpPr bwMode="auto">
              <a:xfrm>
                <a:off x="8497007" y="3729647"/>
                <a:ext cx="226867" cy="460903"/>
                <a:chOff x="3130" y="3288"/>
                <a:chExt cx="410" cy="742"/>
              </a:xfrm>
            </p:grpSpPr>
            <p:sp>
              <p:nvSpPr>
                <p:cNvPr id="28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65" name="Group 264"/>
            <p:cNvGrpSpPr/>
            <p:nvPr/>
          </p:nvGrpSpPr>
          <p:grpSpPr>
            <a:xfrm>
              <a:off x="8539202" y="4097220"/>
              <a:ext cx="463284" cy="269421"/>
              <a:chOff x="1503784" y="3006600"/>
              <a:chExt cx="1771786" cy="957087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287" name="Freeform 286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85" name="Parallelogram 284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6" name="Parallelogram 285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9" name="Group 268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283" name="Parallelogram 282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4" name="Parallelogram 283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0" name="Parallelogram 269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1" name="Parallelogram 270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Parallelogram 271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3" name="Parallelogram 272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4" name="Parallelogram 273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5" name="Parallelogram 274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279" name="Parallelogram 278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0" name="Parallelogram 279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1" name="Parallelogram 280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2" name="Parallelogram 281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7" name="Parallelogram 276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8" name="Parallelogram 277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03" name="Group 202"/>
          <p:cNvGrpSpPr/>
          <p:nvPr/>
        </p:nvGrpSpPr>
        <p:grpSpPr>
          <a:xfrm>
            <a:off x="9025317" y="1481780"/>
            <a:ext cx="1086408" cy="768139"/>
            <a:chOff x="2216745" y="2926409"/>
            <a:chExt cx="1086408" cy="768139"/>
          </a:xfrm>
        </p:grpSpPr>
        <p:sp>
          <p:nvSpPr>
            <p:cNvPr id="204" name="TextBox 203"/>
            <p:cNvSpPr txBox="1"/>
            <p:nvPr/>
          </p:nvSpPr>
          <p:spPr>
            <a:xfrm>
              <a:off x="2216745" y="2926409"/>
              <a:ext cx="934545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Mobility manager </a:t>
              </a:r>
              <a:endParaRPr lang="en-US" sz="1400" dirty="0"/>
            </a:p>
          </p:txBody>
        </p:sp>
        <p:pic>
          <p:nvPicPr>
            <p:cNvPr id="205" name="Picture 204" descr="A screen shot of a computer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55342" y="3037620"/>
              <a:ext cx="347811" cy="65692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76" y="438878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 Configuring data-plane tunnels for mobile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95" name="Freeform 94"/>
          <p:cNvSpPr/>
          <p:nvPr/>
        </p:nvSpPr>
        <p:spPr>
          <a:xfrm>
            <a:off x="5325762" y="1631091"/>
            <a:ext cx="1989437" cy="1445742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91918"/>
              <a:gd name="connsiteY0-2" fmla="*/ 57599 h 2518288"/>
              <a:gd name="connsiteX1-3" fmla="*/ 459082 w 2491918"/>
              <a:gd name="connsiteY1-4" fmla="*/ 200298 h 2518288"/>
              <a:gd name="connsiteX2-5" fmla="*/ 154652 w 2491918"/>
              <a:gd name="connsiteY2-6" fmla="*/ 647420 h 2518288"/>
              <a:gd name="connsiteX3-7" fmla="*/ 7194 w 2491918"/>
              <a:gd name="connsiteY3-8" fmla="*/ 1151621 h 2518288"/>
              <a:gd name="connsiteX4-9" fmla="*/ 50004 w 2491918"/>
              <a:gd name="connsiteY4-10" fmla="*/ 1679605 h 2518288"/>
              <a:gd name="connsiteX5-11" fmla="*/ 283084 w 2491918"/>
              <a:gd name="connsiteY5-12" fmla="*/ 2236129 h 2518288"/>
              <a:gd name="connsiteX6-13" fmla="*/ 929997 w 2491918"/>
              <a:gd name="connsiteY6-14" fmla="*/ 2502500 h 2518288"/>
              <a:gd name="connsiteX7-15" fmla="*/ 1434210 w 2491918"/>
              <a:gd name="connsiteY7-16" fmla="*/ 2483473 h 2518288"/>
              <a:gd name="connsiteX8-17" fmla="*/ 1919395 w 2491918"/>
              <a:gd name="connsiteY8-18" fmla="*/ 2450177 h 2518288"/>
              <a:gd name="connsiteX9-19" fmla="*/ 2380797 w 2491918"/>
              <a:gd name="connsiteY9-20" fmla="*/ 1831817 h 2518288"/>
              <a:gd name="connsiteX10-21" fmla="*/ 2471174 w 2491918"/>
              <a:gd name="connsiteY10-22" fmla="*/ 1246753 h 2518288"/>
              <a:gd name="connsiteX11-23" fmla="*/ 2452444 w 2491918"/>
              <a:gd name="connsiteY11-24" fmla="*/ 688289 h 2518288"/>
              <a:gd name="connsiteX12-25" fmla="*/ 2066853 w 2491918"/>
              <a:gd name="connsiteY12-26" fmla="*/ 371536 h 2518288"/>
              <a:gd name="connsiteX13-27" fmla="*/ 1838531 w 2491918"/>
              <a:gd name="connsiteY13-28" fmla="*/ 86139 h 2518288"/>
              <a:gd name="connsiteX14-29" fmla="*/ 1258211 w 2491918"/>
              <a:gd name="connsiteY14-30" fmla="*/ 520 h 2518288"/>
              <a:gd name="connsiteX15-31" fmla="*/ 910971 w 2491918"/>
              <a:gd name="connsiteY15-32" fmla="*/ 57599 h 2518288"/>
              <a:gd name="connsiteX0-33" fmla="*/ 910971 w 2518269"/>
              <a:gd name="connsiteY0-34" fmla="*/ 57599 h 2518288"/>
              <a:gd name="connsiteX1-35" fmla="*/ 459082 w 2518269"/>
              <a:gd name="connsiteY1-36" fmla="*/ 200298 h 2518288"/>
              <a:gd name="connsiteX2-37" fmla="*/ 154652 w 2518269"/>
              <a:gd name="connsiteY2-38" fmla="*/ 647420 h 2518288"/>
              <a:gd name="connsiteX3-39" fmla="*/ 7194 w 2518269"/>
              <a:gd name="connsiteY3-40" fmla="*/ 1151621 h 2518288"/>
              <a:gd name="connsiteX4-41" fmla="*/ 50004 w 2518269"/>
              <a:gd name="connsiteY4-42" fmla="*/ 1679605 h 2518288"/>
              <a:gd name="connsiteX5-43" fmla="*/ 283084 w 2518269"/>
              <a:gd name="connsiteY5-44" fmla="*/ 2236129 h 2518288"/>
              <a:gd name="connsiteX6-45" fmla="*/ 929997 w 2518269"/>
              <a:gd name="connsiteY6-46" fmla="*/ 2502500 h 2518288"/>
              <a:gd name="connsiteX7-47" fmla="*/ 1434210 w 2518269"/>
              <a:gd name="connsiteY7-48" fmla="*/ 2483473 h 2518288"/>
              <a:gd name="connsiteX8-49" fmla="*/ 1919395 w 2518269"/>
              <a:gd name="connsiteY8-50" fmla="*/ 2450177 h 2518288"/>
              <a:gd name="connsiteX9-51" fmla="*/ 2380797 w 2518269"/>
              <a:gd name="connsiteY9-52" fmla="*/ 1831817 h 2518288"/>
              <a:gd name="connsiteX10-53" fmla="*/ 2471174 w 2518269"/>
              <a:gd name="connsiteY10-54" fmla="*/ 1246753 h 2518288"/>
              <a:gd name="connsiteX11-55" fmla="*/ 2452444 w 2518269"/>
              <a:gd name="connsiteY11-56" fmla="*/ 688289 h 2518288"/>
              <a:gd name="connsiteX12-57" fmla="*/ 2066853 w 2518269"/>
              <a:gd name="connsiteY12-58" fmla="*/ 371536 h 2518288"/>
              <a:gd name="connsiteX13-59" fmla="*/ 1838531 w 2518269"/>
              <a:gd name="connsiteY13-60" fmla="*/ 86139 h 2518288"/>
              <a:gd name="connsiteX14-61" fmla="*/ 1258211 w 2518269"/>
              <a:gd name="connsiteY14-62" fmla="*/ 520 h 2518288"/>
              <a:gd name="connsiteX15-63" fmla="*/ 910971 w 2518269"/>
              <a:gd name="connsiteY15-64" fmla="*/ 57599 h 2518288"/>
              <a:gd name="connsiteX0-65" fmla="*/ 910971 w 2536501"/>
              <a:gd name="connsiteY0-66" fmla="*/ 57599 h 2518288"/>
              <a:gd name="connsiteX1-67" fmla="*/ 459082 w 2536501"/>
              <a:gd name="connsiteY1-68" fmla="*/ 200298 h 2518288"/>
              <a:gd name="connsiteX2-69" fmla="*/ 154652 w 2536501"/>
              <a:gd name="connsiteY2-70" fmla="*/ 647420 h 2518288"/>
              <a:gd name="connsiteX3-71" fmla="*/ 7194 w 2536501"/>
              <a:gd name="connsiteY3-72" fmla="*/ 1151621 h 2518288"/>
              <a:gd name="connsiteX4-73" fmla="*/ 50004 w 2536501"/>
              <a:gd name="connsiteY4-74" fmla="*/ 1679605 h 2518288"/>
              <a:gd name="connsiteX5-75" fmla="*/ 283084 w 2536501"/>
              <a:gd name="connsiteY5-76" fmla="*/ 2236129 h 2518288"/>
              <a:gd name="connsiteX6-77" fmla="*/ 929997 w 2536501"/>
              <a:gd name="connsiteY6-78" fmla="*/ 2502500 h 2518288"/>
              <a:gd name="connsiteX7-79" fmla="*/ 1434210 w 2536501"/>
              <a:gd name="connsiteY7-80" fmla="*/ 2483473 h 2518288"/>
              <a:gd name="connsiteX8-81" fmla="*/ 1919395 w 2536501"/>
              <a:gd name="connsiteY8-82" fmla="*/ 2450177 h 2518288"/>
              <a:gd name="connsiteX9-83" fmla="*/ 2380797 w 2536501"/>
              <a:gd name="connsiteY9-84" fmla="*/ 1831817 h 2518288"/>
              <a:gd name="connsiteX10-85" fmla="*/ 2532819 w 2536501"/>
              <a:gd name="connsiteY10-86" fmla="*/ 1394709 h 2518288"/>
              <a:gd name="connsiteX11-87" fmla="*/ 2452444 w 2536501"/>
              <a:gd name="connsiteY11-88" fmla="*/ 688289 h 2518288"/>
              <a:gd name="connsiteX12-89" fmla="*/ 2066853 w 2536501"/>
              <a:gd name="connsiteY12-90" fmla="*/ 371536 h 2518288"/>
              <a:gd name="connsiteX13-91" fmla="*/ 1838531 w 2536501"/>
              <a:gd name="connsiteY13-92" fmla="*/ 86139 h 2518288"/>
              <a:gd name="connsiteX14-93" fmla="*/ 1258211 w 2536501"/>
              <a:gd name="connsiteY14-94" fmla="*/ 520 h 2518288"/>
              <a:gd name="connsiteX15-95" fmla="*/ 910971 w 2536501"/>
              <a:gd name="connsiteY15-96" fmla="*/ 57599 h 2518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536501" h="2518288">
                <a:moveTo>
                  <a:pt x="910971" y="57599"/>
                </a:moveTo>
                <a:cubicBezTo>
                  <a:pt x="777783" y="90895"/>
                  <a:pt x="585135" y="101995"/>
                  <a:pt x="459082" y="200298"/>
                </a:cubicBezTo>
                <a:cubicBezTo>
                  <a:pt x="333029" y="298601"/>
                  <a:pt x="229967" y="488866"/>
                  <a:pt x="154652" y="647420"/>
                </a:cubicBezTo>
                <a:cubicBezTo>
                  <a:pt x="79337" y="805974"/>
                  <a:pt x="24635" y="979590"/>
                  <a:pt x="7194" y="1151621"/>
                </a:cubicBezTo>
                <a:cubicBezTo>
                  <a:pt x="-10247" y="1323652"/>
                  <a:pt x="4022" y="1498854"/>
                  <a:pt x="50004" y="1679605"/>
                </a:cubicBezTo>
                <a:cubicBezTo>
                  <a:pt x="95986" y="1860356"/>
                  <a:pt x="136419" y="2098980"/>
                  <a:pt x="283084" y="2236129"/>
                </a:cubicBezTo>
                <a:cubicBezTo>
                  <a:pt x="429749" y="2373278"/>
                  <a:pt x="738143" y="2461276"/>
                  <a:pt x="929997" y="2502500"/>
                </a:cubicBezTo>
                <a:cubicBezTo>
                  <a:pt x="1121851" y="2543724"/>
                  <a:pt x="1269310" y="2492193"/>
                  <a:pt x="1434210" y="2483473"/>
                </a:cubicBezTo>
                <a:cubicBezTo>
                  <a:pt x="1599110" y="2474753"/>
                  <a:pt x="1761631" y="2558786"/>
                  <a:pt x="1919395" y="2450177"/>
                </a:cubicBezTo>
                <a:cubicBezTo>
                  <a:pt x="2077160" y="2341568"/>
                  <a:pt x="2278560" y="2007728"/>
                  <a:pt x="2380797" y="1831817"/>
                </a:cubicBezTo>
                <a:cubicBezTo>
                  <a:pt x="2483034" y="1655906"/>
                  <a:pt x="2520878" y="1585297"/>
                  <a:pt x="2532819" y="1394709"/>
                </a:cubicBezTo>
                <a:cubicBezTo>
                  <a:pt x="2544760" y="1204121"/>
                  <a:pt x="2530105" y="858818"/>
                  <a:pt x="2452444" y="688289"/>
                </a:cubicBezTo>
                <a:cubicBezTo>
                  <a:pt x="2374783" y="517760"/>
                  <a:pt x="2169172" y="471894"/>
                  <a:pt x="2066853" y="371536"/>
                </a:cubicBezTo>
                <a:cubicBezTo>
                  <a:pt x="1964534" y="271178"/>
                  <a:pt x="1973305" y="147975"/>
                  <a:pt x="1838531" y="86139"/>
                </a:cubicBezTo>
                <a:cubicBezTo>
                  <a:pt x="1703757" y="24303"/>
                  <a:pt x="1414390" y="5277"/>
                  <a:pt x="1258211" y="520"/>
                </a:cubicBezTo>
                <a:cubicBezTo>
                  <a:pt x="1102032" y="-4237"/>
                  <a:pt x="1044159" y="24303"/>
                  <a:pt x="910971" y="57599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95"/>
          <p:cNvSpPr/>
          <p:nvPr/>
        </p:nvSpPr>
        <p:spPr>
          <a:xfrm flipV="1">
            <a:off x="6598499" y="4190041"/>
            <a:ext cx="2158078" cy="744479"/>
          </a:xfrm>
          <a:custGeom>
            <a:avLst/>
            <a:gdLst>
              <a:gd name="connsiteX0" fmla="*/ 793763 w 1763990"/>
              <a:gd name="connsiteY0" fmla="*/ 21490 h 1007767"/>
              <a:gd name="connsiteX1" fmla="*/ 343771 w 1763990"/>
              <a:gd name="connsiteY1" fmla="*/ 101492 h 1007767"/>
              <a:gd name="connsiteX2" fmla="*/ 133775 w 1763990"/>
              <a:gd name="connsiteY2" fmla="*/ 356499 h 1007767"/>
              <a:gd name="connsiteX3" fmla="*/ 3777 w 1763990"/>
              <a:gd name="connsiteY3" fmla="*/ 616506 h 1007767"/>
              <a:gd name="connsiteX4" fmla="*/ 278772 w 1763990"/>
              <a:gd name="connsiteY4" fmla="*/ 951515 h 1007767"/>
              <a:gd name="connsiteX5" fmla="*/ 868762 w 1763990"/>
              <a:gd name="connsiteY5" fmla="*/ 1006517 h 1007767"/>
              <a:gd name="connsiteX6" fmla="*/ 1228755 w 1763990"/>
              <a:gd name="connsiteY6" fmla="*/ 941515 h 1007767"/>
              <a:gd name="connsiteX7" fmla="*/ 1688747 w 1763990"/>
              <a:gd name="connsiteY7" fmla="*/ 916514 h 1007767"/>
              <a:gd name="connsiteX8" fmla="*/ 1743746 w 1763990"/>
              <a:gd name="connsiteY8" fmla="*/ 556504 h 1007767"/>
              <a:gd name="connsiteX9" fmla="*/ 1483750 w 1763990"/>
              <a:gd name="connsiteY9" fmla="*/ 156493 h 1007767"/>
              <a:gd name="connsiteX10" fmla="*/ 1013759 w 1763990"/>
              <a:gd name="connsiteY10" fmla="*/ 11489 h 1007767"/>
              <a:gd name="connsiteX11" fmla="*/ 793763 w 1763990"/>
              <a:gd name="connsiteY11" fmla="*/ 21490 h 10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990" h="1007767">
                <a:moveTo>
                  <a:pt x="793763" y="21490"/>
                </a:moveTo>
                <a:cubicBezTo>
                  <a:pt x="682098" y="36490"/>
                  <a:pt x="453769" y="45657"/>
                  <a:pt x="343771" y="101492"/>
                </a:cubicBezTo>
                <a:cubicBezTo>
                  <a:pt x="233773" y="157327"/>
                  <a:pt x="190441" y="270663"/>
                  <a:pt x="133775" y="356499"/>
                </a:cubicBezTo>
                <a:cubicBezTo>
                  <a:pt x="77109" y="442335"/>
                  <a:pt x="-20389" y="517337"/>
                  <a:pt x="3777" y="616506"/>
                </a:cubicBezTo>
                <a:cubicBezTo>
                  <a:pt x="27943" y="715675"/>
                  <a:pt x="134608" y="886513"/>
                  <a:pt x="278772" y="951515"/>
                </a:cubicBezTo>
                <a:cubicBezTo>
                  <a:pt x="422936" y="1016517"/>
                  <a:pt x="710432" y="1008184"/>
                  <a:pt x="868762" y="1006517"/>
                </a:cubicBezTo>
                <a:cubicBezTo>
                  <a:pt x="1027092" y="1004850"/>
                  <a:pt x="1092091" y="956516"/>
                  <a:pt x="1228755" y="941515"/>
                </a:cubicBezTo>
                <a:cubicBezTo>
                  <a:pt x="1365419" y="926515"/>
                  <a:pt x="1602915" y="980683"/>
                  <a:pt x="1688747" y="916514"/>
                </a:cubicBezTo>
                <a:cubicBezTo>
                  <a:pt x="1774579" y="852346"/>
                  <a:pt x="1777912" y="683174"/>
                  <a:pt x="1743746" y="556504"/>
                </a:cubicBezTo>
                <a:cubicBezTo>
                  <a:pt x="1709580" y="429834"/>
                  <a:pt x="1605415" y="247329"/>
                  <a:pt x="1483750" y="156493"/>
                </a:cubicBezTo>
                <a:cubicBezTo>
                  <a:pt x="1362086" y="65657"/>
                  <a:pt x="1130423" y="35656"/>
                  <a:pt x="1013759" y="11489"/>
                </a:cubicBezTo>
                <a:cubicBezTo>
                  <a:pt x="897095" y="-12678"/>
                  <a:pt x="905428" y="6490"/>
                  <a:pt x="793763" y="21490"/>
                </a:cubicBezTo>
                <a:close/>
              </a:path>
            </a:pathLst>
          </a:custGeom>
          <a:solidFill>
            <a:srgbClr val="9AE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405288" y="2756620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679148" y="4319102"/>
            <a:ext cx="1007652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Streaming server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7061367" y="2881622"/>
            <a:ext cx="1438063" cy="1007767"/>
            <a:chOff x="2611175" y="5012905"/>
            <a:chExt cx="1763990" cy="1007767"/>
          </a:xfrm>
        </p:grpSpPr>
        <p:sp>
          <p:nvSpPr>
            <p:cNvPr id="102" name="Rectangle 101"/>
            <p:cNvSpPr/>
            <p:nvPr/>
          </p:nvSpPr>
          <p:spPr>
            <a:xfrm>
              <a:off x="3161857" y="5183726"/>
              <a:ext cx="733868" cy="333063"/>
            </a:xfrm>
            <a:prstGeom prst="rect">
              <a:avLst/>
            </a:prstGeom>
            <a:solidFill>
              <a:srgbClr val="E0EAF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3462434" y="5820469"/>
              <a:ext cx="0" cy="189913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04" name="Freeform 103"/>
            <p:cNvSpPr/>
            <p:nvPr/>
          </p:nvSpPr>
          <p:spPr>
            <a:xfrm>
              <a:off x="2611175" y="5012905"/>
              <a:ext cx="1763990" cy="1007767"/>
            </a:xfrm>
            <a:custGeom>
              <a:avLst/>
              <a:gdLst>
                <a:gd name="connsiteX0" fmla="*/ 793763 w 1763990"/>
                <a:gd name="connsiteY0" fmla="*/ 21490 h 1007767"/>
                <a:gd name="connsiteX1" fmla="*/ 343771 w 1763990"/>
                <a:gd name="connsiteY1" fmla="*/ 101492 h 1007767"/>
                <a:gd name="connsiteX2" fmla="*/ 133775 w 1763990"/>
                <a:gd name="connsiteY2" fmla="*/ 356499 h 1007767"/>
                <a:gd name="connsiteX3" fmla="*/ 3777 w 1763990"/>
                <a:gd name="connsiteY3" fmla="*/ 616506 h 1007767"/>
                <a:gd name="connsiteX4" fmla="*/ 278772 w 1763990"/>
                <a:gd name="connsiteY4" fmla="*/ 951515 h 1007767"/>
                <a:gd name="connsiteX5" fmla="*/ 868762 w 1763990"/>
                <a:gd name="connsiteY5" fmla="*/ 1006517 h 1007767"/>
                <a:gd name="connsiteX6" fmla="*/ 1228755 w 1763990"/>
                <a:gd name="connsiteY6" fmla="*/ 941515 h 1007767"/>
                <a:gd name="connsiteX7" fmla="*/ 1688747 w 1763990"/>
                <a:gd name="connsiteY7" fmla="*/ 916514 h 1007767"/>
                <a:gd name="connsiteX8" fmla="*/ 1743746 w 1763990"/>
                <a:gd name="connsiteY8" fmla="*/ 556504 h 1007767"/>
                <a:gd name="connsiteX9" fmla="*/ 1483750 w 1763990"/>
                <a:gd name="connsiteY9" fmla="*/ 156493 h 1007767"/>
                <a:gd name="connsiteX10" fmla="*/ 1013759 w 1763990"/>
                <a:gd name="connsiteY10" fmla="*/ 11489 h 1007767"/>
                <a:gd name="connsiteX11" fmla="*/ 793763 w 1763990"/>
                <a:gd name="connsiteY11" fmla="*/ 21490 h 10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990" h="1007767">
                  <a:moveTo>
                    <a:pt x="793763" y="21490"/>
                  </a:moveTo>
                  <a:cubicBezTo>
                    <a:pt x="682098" y="36490"/>
                    <a:pt x="453769" y="45657"/>
                    <a:pt x="343771" y="101492"/>
                  </a:cubicBezTo>
                  <a:cubicBezTo>
                    <a:pt x="233773" y="157327"/>
                    <a:pt x="190441" y="270663"/>
                    <a:pt x="133775" y="356499"/>
                  </a:cubicBezTo>
                  <a:cubicBezTo>
                    <a:pt x="77109" y="442335"/>
                    <a:pt x="-20389" y="517337"/>
                    <a:pt x="3777" y="616506"/>
                  </a:cubicBezTo>
                  <a:cubicBezTo>
                    <a:pt x="27943" y="715675"/>
                    <a:pt x="134608" y="886513"/>
                    <a:pt x="278772" y="951515"/>
                  </a:cubicBezTo>
                  <a:cubicBezTo>
                    <a:pt x="422936" y="1016517"/>
                    <a:pt x="710432" y="1008184"/>
                    <a:pt x="868762" y="1006517"/>
                  </a:cubicBezTo>
                  <a:cubicBezTo>
                    <a:pt x="1027092" y="1004850"/>
                    <a:pt x="1092091" y="956516"/>
                    <a:pt x="1228755" y="941515"/>
                  </a:cubicBezTo>
                  <a:cubicBezTo>
                    <a:pt x="1365419" y="926515"/>
                    <a:pt x="1602915" y="980683"/>
                    <a:pt x="1688747" y="916514"/>
                  </a:cubicBezTo>
                  <a:cubicBezTo>
                    <a:pt x="1774579" y="852346"/>
                    <a:pt x="1777912" y="683174"/>
                    <a:pt x="1743746" y="556504"/>
                  </a:cubicBezTo>
                  <a:cubicBezTo>
                    <a:pt x="1709580" y="429834"/>
                    <a:pt x="1605415" y="247329"/>
                    <a:pt x="1483750" y="156493"/>
                  </a:cubicBezTo>
                  <a:cubicBezTo>
                    <a:pt x="1362086" y="65657"/>
                    <a:pt x="1130423" y="35656"/>
                    <a:pt x="1013759" y="11489"/>
                  </a:cubicBezTo>
                  <a:cubicBezTo>
                    <a:pt x="897095" y="-12678"/>
                    <a:pt x="905428" y="6490"/>
                    <a:pt x="793763" y="21490"/>
                  </a:cubicBezTo>
                  <a:close/>
                </a:path>
              </a:pathLst>
            </a:custGeom>
            <a:solidFill>
              <a:srgbClr val="9AE0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7084333" y="3238121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Internet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025768" y="2464709"/>
            <a:ext cx="880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base station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375725" y="2086359"/>
            <a:ext cx="934545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MME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6368808" y="2431171"/>
            <a:ext cx="763454" cy="585088"/>
            <a:chOff x="7270567" y="5238206"/>
            <a:chExt cx="763454" cy="668861"/>
          </a:xfrm>
        </p:grpSpPr>
        <p:grpSp>
          <p:nvGrpSpPr>
            <p:cNvPr id="184" name="Group 183"/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186" name="Freeform 18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" name="Freeform 18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TextBox 184"/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5529878" y="1717588"/>
            <a:ext cx="1231610" cy="716569"/>
            <a:chOff x="2218681" y="2599509"/>
            <a:chExt cx="1381036" cy="736694"/>
          </a:xfrm>
        </p:grpSpPr>
        <p:sp>
          <p:nvSpPr>
            <p:cNvPr id="194" name="TextBox 193"/>
            <p:cNvSpPr txBox="1"/>
            <p:nvPr/>
          </p:nvSpPr>
          <p:spPr>
            <a:xfrm>
              <a:off x="2218681" y="2715547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Home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Subscriber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Server</a:t>
              </a:r>
              <a:endParaRPr lang="en-US" sz="79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97" name="Can 196"/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8" name="Picture 197" descr="A screen shot of a computer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306" name="Group 652"/>
          <p:cNvGrpSpPr/>
          <p:nvPr/>
        </p:nvGrpSpPr>
        <p:grpSpPr bwMode="auto">
          <a:xfrm>
            <a:off x="10993163" y="1729946"/>
            <a:ext cx="955821" cy="840257"/>
            <a:chOff x="2751" y="1851"/>
            <a:chExt cx="462" cy="478"/>
          </a:xfrm>
        </p:grpSpPr>
        <p:pic>
          <p:nvPicPr>
            <p:cNvPr id="307" name="Picture 653" descr="iphone_stylized_smal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65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9" name="TextBox 308"/>
          <p:cNvSpPr txBox="1"/>
          <p:nvPr/>
        </p:nvSpPr>
        <p:spPr>
          <a:xfrm>
            <a:off x="9013140" y="2742767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9005680" y="3544199"/>
            <a:ext cx="700711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P-GW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31" name="Picture 330" descr="A screen 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0249" y="4216742"/>
            <a:ext cx="347811" cy="656928"/>
          </a:xfrm>
          <a:prstGeom prst="rect">
            <a:avLst/>
          </a:prstGeom>
        </p:spPr>
      </p:pic>
      <p:grpSp>
        <p:nvGrpSpPr>
          <p:cNvPr id="320" name="Group 319"/>
          <p:cNvGrpSpPr/>
          <p:nvPr/>
        </p:nvGrpSpPr>
        <p:grpSpPr>
          <a:xfrm>
            <a:off x="9007164" y="3212355"/>
            <a:ext cx="591681" cy="328111"/>
            <a:chOff x="7493876" y="2774731"/>
            <a:chExt cx="1481958" cy="894622"/>
          </a:xfrm>
        </p:grpSpPr>
        <p:sp>
          <p:nvSpPr>
            <p:cNvPr id="321" name="Freeform 3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" name="Freeform 32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57" name="Straight Connector 256"/>
          <p:cNvCxnSpPr/>
          <p:nvPr/>
        </p:nvCxnSpPr>
        <p:spPr>
          <a:xfrm rot="20906515" flipV="1">
            <a:off x="9896790" y="2423662"/>
            <a:ext cx="464131" cy="5797"/>
          </a:xfrm>
          <a:prstGeom prst="line">
            <a:avLst/>
          </a:prstGeom>
          <a:ln w="31750"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10840635" y="2349575"/>
            <a:ext cx="496226" cy="5943"/>
          </a:xfrm>
          <a:prstGeom prst="line">
            <a:avLst/>
          </a:prstGeom>
          <a:ln w="31750"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6" name="Freeform 335"/>
          <p:cNvSpPr/>
          <p:nvPr/>
        </p:nvSpPr>
        <p:spPr>
          <a:xfrm>
            <a:off x="6734082" y="2576072"/>
            <a:ext cx="782783" cy="1736085"/>
          </a:xfrm>
          <a:custGeom>
            <a:avLst/>
            <a:gdLst>
              <a:gd name="connsiteX0" fmla="*/ 79928 w 995582"/>
              <a:gd name="connsiteY0" fmla="*/ 0 h 1635577"/>
              <a:gd name="connsiteX1" fmla="*/ 79928 w 995582"/>
              <a:gd name="connsiteY1" fmla="*/ 266182 h 1635577"/>
              <a:gd name="connsiteX2" fmla="*/ 910569 w 995582"/>
              <a:gd name="connsiteY2" fmla="*/ 756855 h 1635577"/>
              <a:gd name="connsiteX3" fmla="*/ 968297 w 995582"/>
              <a:gd name="connsiteY3" fmla="*/ 1635577 h 1635577"/>
              <a:gd name="connsiteX0-1" fmla="*/ 58304 w 1018857"/>
              <a:gd name="connsiteY0-2" fmla="*/ 0 h 1622749"/>
              <a:gd name="connsiteX1-3" fmla="*/ 103203 w 1018857"/>
              <a:gd name="connsiteY1-4" fmla="*/ 253354 h 1622749"/>
              <a:gd name="connsiteX2-5" fmla="*/ 933844 w 1018857"/>
              <a:gd name="connsiteY2-6" fmla="*/ 744027 h 1622749"/>
              <a:gd name="connsiteX3-7" fmla="*/ 991572 w 1018857"/>
              <a:gd name="connsiteY3-8" fmla="*/ 1622749 h 1622749"/>
              <a:gd name="connsiteX0-9" fmla="*/ 32684 w 993237"/>
              <a:gd name="connsiteY0-10" fmla="*/ 0 h 1622749"/>
              <a:gd name="connsiteX1-11" fmla="*/ 77583 w 993237"/>
              <a:gd name="connsiteY1-12" fmla="*/ 253354 h 1622749"/>
              <a:gd name="connsiteX2-13" fmla="*/ 908224 w 993237"/>
              <a:gd name="connsiteY2-14" fmla="*/ 744027 h 1622749"/>
              <a:gd name="connsiteX3-15" fmla="*/ 965952 w 993237"/>
              <a:gd name="connsiteY3-16" fmla="*/ 1622749 h 1622749"/>
              <a:gd name="connsiteX0-17" fmla="*/ 52066 w 980548"/>
              <a:gd name="connsiteY0-18" fmla="*/ 0 h 1622749"/>
              <a:gd name="connsiteX1-19" fmla="*/ 64894 w 980548"/>
              <a:gd name="connsiteY1-20" fmla="*/ 253354 h 1622749"/>
              <a:gd name="connsiteX2-21" fmla="*/ 895535 w 980548"/>
              <a:gd name="connsiteY2-22" fmla="*/ 744027 h 1622749"/>
              <a:gd name="connsiteX3-23" fmla="*/ 953263 w 980548"/>
              <a:gd name="connsiteY3-24" fmla="*/ 1622749 h 1622749"/>
              <a:gd name="connsiteX0-25" fmla="*/ 0 w 928482"/>
              <a:gd name="connsiteY0-26" fmla="*/ 0 h 1622749"/>
              <a:gd name="connsiteX1-27" fmla="*/ 12828 w 928482"/>
              <a:gd name="connsiteY1-28" fmla="*/ 253354 h 1622749"/>
              <a:gd name="connsiteX2-29" fmla="*/ 843469 w 928482"/>
              <a:gd name="connsiteY2-30" fmla="*/ 744027 h 1622749"/>
              <a:gd name="connsiteX3-31" fmla="*/ 901197 w 928482"/>
              <a:gd name="connsiteY3-32" fmla="*/ 1622749 h 1622749"/>
              <a:gd name="connsiteX0-33" fmla="*/ 54147 w 979422"/>
              <a:gd name="connsiteY0-34" fmla="*/ 0 h 1625956"/>
              <a:gd name="connsiteX1-35" fmla="*/ 63768 w 979422"/>
              <a:gd name="connsiteY1-36" fmla="*/ 256561 h 1625956"/>
              <a:gd name="connsiteX2-37" fmla="*/ 894409 w 979422"/>
              <a:gd name="connsiteY2-38" fmla="*/ 747234 h 1625956"/>
              <a:gd name="connsiteX3-39" fmla="*/ 952137 w 979422"/>
              <a:gd name="connsiteY3-40" fmla="*/ 1625956 h 1625956"/>
              <a:gd name="connsiteX0-41" fmla="*/ 0 w 925275"/>
              <a:gd name="connsiteY0-42" fmla="*/ 0 h 1625956"/>
              <a:gd name="connsiteX1-43" fmla="*/ 9621 w 925275"/>
              <a:gd name="connsiteY1-44" fmla="*/ 256561 h 1625956"/>
              <a:gd name="connsiteX2-45" fmla="*/ 840262 w 925275"/>
              <a:gd name="connsiteY2-46" fmla="*/ 747234 h 1625956"/>
              <a:gd name="connsiteX3-47" fmla="*/ 897990 w 925275"/>
              <a:gd name="connsiteY3-48" fmla="*/ 1625956 h 1625956"/>
              <a:gd name="connsiteX0-49" fmla="*/ 0 w 963319"/>
              <a:gd name="connsiteY0-50" fmla="*/ 0 h 1625956"/>
              <a:gd name="connsiteX1-51" fmla="*/ 9621 w 963319"/>
              <a:gd name="connsiteY1-52" fmla="*/ 256561 h 1625956"/>
              <a:gd name="connsiteX2-53" fmla="*/ 840262 w 963319"/>
              <a:gd name="connsiteY2-54" fmla="*/ 747234 h 1625956"/>
              <a:gd name="connsiteX3-55" fmla="*/ 958925 w 963319"/>
              <a:gd name="connsiteY3-56" fmla="*/ 1625956 h 1625956"/>
              <a:gd name="connsiteX0-57" fmla="*/ 49637 w 1008562"/>
              <a:gd name="connsiteY0-58" fmla="*/ 0 h 1625956"/>
              <a:gd name="connsiteX1-59" fmla="*/ 59258 w 1008562"/>
              <a:gd name="connsiteY1-60" fmla="*/ 256561 h 1625956"/>
              <a:gd name="connsiteX2-61" fmla="*/ 828964 w 1008562"/>
              <a:gd name="connsiteY2-62" fmla="*/ 686301 h 1625956"/>
              <a:gd name="connsiteX3-63" fmla="*/ 1008562 w 1008562"/>
              <a:gd name="connsiteY3-64" fmla="*/ 1625956 h 1625956"/>
              <a:gd name="connsiteX0-65" fmla="*/ 56046 w 1028285"/>
              <a:gd name="connsiteY0-66" fmla="*/ 0 h 1625956"/>
              <a:gd name="connsiteX1-67" fmla="*/ 65667 w 1028285"/>
              <a:gd name="connsiteY1-68" fmla="*/ 256561 h 1625956"/>
              <a:gd name="connsiteX2-69" fmla="*/ 921965 w 1028285"/>
              <a:gd name="connsiteY2-70" fmla="*/ 657438 h 1625956"/>
              <a:gd name="connsiteX3-71" fmla="*/ 1014971 w 1028285"/>
              <a:gd name="connsiteY3-72" fmla="*/ 1625956 h 1625956"/>
              <a:gd name="connsiteX0-73" fmla="*/ 59608 w 1057830"/>
              <a:gd name="connsiteY0-74" fmla="*/ 0 h 1625956"/>
              <a:gd name="connsiteX1-75" fmla="*/ 69229 w 1057830"/>
              <a:gd name="connsiteY1-76" fmla="*/ 256561 h 1625956"/>
              <a:gd name="connsiteX2-77" fmla="*/ 973634 w 1057830"/>
              <a:gd name="connsiteY2-78" fmla="*/ 628575 h 1625956"/>
              <a:gd name="connsiteX3-79" fmla="*/ 1018533 w 1057830"/>
              <a:gd name="connsiteY3-80" fmla="*/ 1625956 h 1625956"/>
              <a:gd name="connsiteX0-81" fmla="*/ 59608 w 1042952"/>
              <a:gd name="connsiteY0-82" fmla="*/ 0 h 1625956"/>
              <a:gd name="connsiteX1-83" fmla="*/ 69229 w 1042952"/>
              <a:gd name="connsiteY1-84" fmla="*/ 256561 h 1625956"/>
              <a:gd name="connsiteX2-85" fmla="*/ 973634 w 1042952"/>
              <a:gd name="connsiteY2-86" fmla="*/ 628575 h 1625956"/>
              <a:gd name="connsiteX3-87" fmla="*/ 1018533 w 1042952"/>
              <a:gd name="connsiteY3-88" fmla="*/ 1625956 h 1625956"/>
              <a:gd name="connsiteX0-89" fmla="*/ 59608 w 1084668"/>
              <a:gd name="connsiteY0-90" fmla="*/ 0 h 1625956"/>
              <a:gd name="connsiteX1-91" fmla="*/ 69229 w 1084668"/>
              <a:gd name="connsiteY1-92" fmla="*/ 256561 h 1625956"/>
              <a:gd name="connsiteX2-93" fmla="*/ 973634 w 1084668"/>
              <a:gd name="connsiteY2-94" fmla="*/ 628575 h 1625956"/>
              <a:gd name="connsiteX3-95" fmla="*/ 1069847 w 1084668"/>
              <a:gd name="connsiteY3-96" fmla="*/ 1625956 h 1625956"/>
              <a:gd name="connsiteX0-97" fmla="*/ 0 w 1025060"/>
              <a:gd name="connsiteY0-98" fmla="*/ 0 h 1625956"/>
              <a:gd name="connsiteX1-99" fmla="*/ 9621 w 1025060"/>
              <a:gd name="connsiteY1-100" fmla="*/ 256561 h 1625956"/>
              <a:gd name="connsiteX2-101" fmla="*/ 914026 w 1025060"/>
              <a:gd name="connsiteY2-102" fmla="*/ 628575 h 1625956"/>
              <a:gd name="connsiteX3-103" fmla="*/ 1010239 w 1025060"/>
              <a:gd name="connsiteY3-104" fmla="*/ 1625956 h 1625956"/>
              <a:gd name="connsiteX0-105" fmla="*/ 4233 w 1029293"/>
              <a:gd name="connsiteY0-106" fmla="*/ 0 h 1625956"/>
              <a:gd name="connsiteX1-107" fmla="*/ 13854 w 1029293"/>
              <a:gd name="connsiteY1-108" fmla="*/ 256561 h 1625956"/>
              <a:gd name="connsiteX2-109" fmla="*/ 918259 w 1029293"/>
              <a:gd name="connsiteY2-110" fmla="*/ 628575 h 1625956"/>
              <a:gd name="connsiteX3-111" fmla="*/ 1014472 w 1029293"/>
              <a:gd name="connsiteY3-112" fmla="*/ 1625956 h 1625956"/>
              <a:gd name="connsiteX0-113" fmla="*/ 55456 w 1086930"/>
              <a:gd name="connsiteY0-114" fmla="*/ 0 h 1625956"/>
              <a:gd name="connsiteX1-115" fmla="*/ 71491 w 1086930"/>
              <a:gd name="connsiteY1-116" fmla="*/ 256561 h 1625956"/>
              <a:gd name="connsiteX2-117" fmla="*/ 975896 w 1086930"/>
              <a:gd name="connsiteY2-118" fmla="*/ 628575 h 1625956"/>
              <a:gd name="connsiteX3-119" fmla="*/ 1072109 w 1086930"/>
              <a:gd name="connsiteY3-120" fmla="*/ 1625956 h 1625956"/>
              <a:gd name="connsiteX0-121" fmla="*/ 3455 w 1034929"/>
              <a:gd name="connsiteY0-122" fmla="*/ 0 h 1625956"/>
              <a:gd name="connsiteX1-123" fmla="*/ 19490 w 1034929"/>
              <a:gd name="connsiteY1-124" fmla="*/ 256561 h 1625956"/>
              <a:gd name="connsiteX2-125" fmla="*/ 923895 w 1034929"/>
              <a:gd name="connsiteY2-126" fmla="*/ 628575 h 1625956"/>
              <a:gd name="connsiteX3-127" fmla="*/ 1020108 w 1034929"/>
              <a:gd name="connsiteY3-128" fmla="*/ 1625956 h 16259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4929" h="1625956">
                <a:moveTo>
                  <a:pt x="3455" y="0"/>
                </a:moveTo>
                <a:cubicBezTo>
                  <a:pt x="7999" y="95676"/>
                  <a:pt x="-15254" y="187076"/>
                  <a:pt x="19490" y="256561"/>
                </a:cubicBezTo>
                <a:cubicBezTo>
                  <a:pt x="54234" y="326046"/>
                  <a:pt x="757125" y="400343"/>
                  <a:pt x="923895" y="628575"/>
                </a:cubicBezTo>
                <a:cubicBezTo>
                  <a:pt x="1090665" y="856807"/>
                  <a:pt x="1020108" y="1625956"/>
                  <a:pt x="1020108" y="1625956"/>
                </a:cubicBezTo>
              </a:path>
            </a:pathLst>
          </a:custGeom>
          <a:ln w="31750"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07195" y="2463030"/>
            <a:ext cx="1984577" cy="218510"/>
            <a:chOff x="4041573" y="2957301"/>
            <a:chExt cx="1984577" cy="218510"/>
          </a:xfrm>
        </p:grpSpPr>
        <p:grpSp>
          <p:nvGrpSpPr>
            <p:cNvPr id="180" name="Group 179"/>
            <p:cNvGrpSpPr/>
            <p:nvPr/>
          </p:nvGrpSpPr>
          <p:grpSpPr>
            <a:xfrm>
              <a:off x="4257606" y="2957301"/>
              <a:ext cx="1510437" cy="218510"/>
              <a:chOff x="1616358" y="2551230"/>
              <a:chExt cx="2141698" cy="218510"/>
            </a:xfrm>
          </p:grpSpPr>
          <p:sp>
            <p:nvSpPr>
              <p:cNvPr id="182" name="Rectangle 181"/>
              <p:cNvSpPr/>
              <p:nvPr/>
            </p:nvSpPr>
            <p:spPr>
              <a:xfrm>
                <a:off x="1673508" y="2551230"/>
                <a:ext cx="2027398" cy="218510"/>
              </a:xfrm>
              <a:prstGeom prst="rect">
                <a:avLst/>
              </a:prstGeom>
              <a:gradFill>
                <a:gsLst>
                  <a:gs pos="0">
                    <a:srgbClr val="011199"/>
                  </a:gs>
                  <a:gs pos="100000">
                    <a:srgbClr val="011199"/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1616358" y="2551230"/>
                <a:ext cx="114300" cy="218510"/>
              </a:xfrm>
              <a:prstGeom prst="ellipse">
                <a:avLst/>
              </a:prstGeom>
              <a:solidFill>
                <a:srgbClr val="7ACCF4"/>
              </a:solidFill>
              <a:ln w="6350">
                <a:solidFill>
                  <a:srgbClr val="01119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3643756" y="2551230"/>
                <a:ext cx="114300" cy="218510"/>
              </a:xfrm>
              <a:prstGeom prst="ellipse">
                <a:avLst/>
              </a:prstGeom>
              <a:gradFill flip="none" rotWithShape="1">
                <a:gsLst>
                  <a:gs pos="0">
                    <a:srgbClr val="011199"/>
                  </a:gs>
                  <a:gs pos="100000">
                    <a:srgbClr val="011199"/>
                  </a:gs>
                  <a:gs pos="50000">
                    <a:srgbClr val="7ACCF4"/>
                  </a:gs>
                </a:gsLst>
                <a:lin ang="16200000" scaled="0"/>
                <a:tileRect/>
              </a:gradFill>
              <a:ln w="6350">
                <a:solidFill>
                  <a:srgbClr val="01119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491356" y="2551230"/>
                <a:ext cx="209550" cy="218510"/>
              </a:xfrm>
              <a:prstGeom prst="rect">
                <a:avLst/>
              </a:prstGeom>
              <a:gradFill>
                <a:gsLst>
                  <a:gs pos="0">
                    <a:srgbClr val="011199"/>
                  </a:gs>
                  <a:gs pos="100000">
                    <a:srgbClr val="011199"/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81" name="Straight Connector 180"/>
            <p:cNvCxnSpPr/>
            <p:nvPr/>
          </p:nvCxnSpPr>
          <p:spPr>
            <a:xfrm>
              <a:off x="4041573" y="3071254"/>
              <a:ext cx="264300" cy="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5769548" y="3074429"/>
              <a:ext cx="256602" cy="0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 rot="20899240">
            <a:off x="9791368" y="2349452"/>
            <a:ext cx="404020" cy="197661"/>
            <a:chOff x="1616358" y="2551230"/>
            <a:chExt cx="2141698" cy="218510"/>
          </a:xfrm>
        </p:grpSpPr>
        <p:sp>
          <p:nvSpPr>
            <p:cNvPr id="344" name="Rectangle 343"/>
            <p:cNvSpPr/>
            <p:nvPr/>
          </p:nvSpPr>
          <p:spPr>
            <a:xfrm>
              <a:off x="1673508" y="2551230"/>
              <a:ext cx="2027398" cy="218510"/>
            </a:xfrm>
            <a:prstGeom prst="rect">
              <a:avLst/>
            </a:prstGeom>
            <a:gradFill>
              <a:gsLst>
                <a:gs pos="0">
                  <a:srgbClr val="011199"/>
                </a:gs>
                <a:gs pos="100000">
                  <a:srgbClr val="011199"/>
                </a:gs>
                <a:gs pos="52000">
                  <a:srgbClr val="7ACCF4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1616358" y="2551230"/>
              <a:ext cx="114300" cy="218510"/>
            </a:xfrm>
            <a:prstGeom prst="ellipse">
              <a:avLst/>
            </a:prstGeom>
            <a:solidFill>
              <a:srgbClr val="7ACCF4"/>
            </a:solidFill>
            <a:ln w="6350">
              <a:solidFill>
                <a:srgbClr val="0111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3643756" y="2551230"/>
              <a:ext cx="114300" cy="218510"/>
            </a:xfrm>
            <a:prstGeom prst="ellipse">
              <a:avLst/>
            </a:prstGeom>
            <a:gradFill flip="none" rotWithShape="1">
              <a:gsLst>
                <a:gs pos="0">
                  <a:srgbClr val="011199"/>
                </a:gs>
                <a:gs pos="100000">
                  <a:srgbClr val="011199"/>
                </a:gs>
                <a:gs pos="50000">
                  <a:srgbClr val="7ACCF4"/>
                </a:gs>
              </a:gsLst>
              <a:lin ang="16200000" scaled="0"/>
              <a:tileRect/>
            </a:gradFill>
            <a:ln w="6350">
              <a:solidFill>
                <a:srgbClr val="0111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3491356" y="2551230"/>
              <a:ext cx="209550" cy="218510"/>
            </a:xfrm>
            <a:prstGeom prst="rect">
              <a:avLst/>
            </a:prstGeom>
            <a:gradFill>
              <a:gsLst>
                <a:gs pos="0">
                  <a:srgbClr val="011199"/>
                </a:gs>
                <a:gs pos="100000">
                  <a:srgbClr val="011199"/>
                </a:gs>
                <a:gs pos="52000">
                  <a:srgbClr val="7ACCF4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312" name="Straight Connector 311"/>
          <p:cNvCxnSpPr/>
          <p:nvPr/>
        </p:nvCxnSpPr>
        <p:spPr>
          <a:xfrm rot="20906515">
            <a:off x="9609030" y="2518898"/>
            <a:ext cx="203668" cy="0"/>
          </a:xfrm>
          <a:prstGeom prst="line">
            <a:avLst/>
          </a:prstGeom>
          <a:ln w="31750">
            <a:solidFill>
              <a:srgbClr val="C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9744735" y="3569167"/>
            <a:ext cx="15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Visited 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5420627" y="2490935"/>
            <a:ext cx="96781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Home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1" name="Content Placeholder 2"/>
          <p:cNvSpPr>
            <a:spLocks noGrp="1"/>
          </p:cNvSpPr>
          <p:nvPr>
            <p:ph idx="1"/>
          </p:nvPr>
        </p:nvSpPr>
        <p:spPr>
          <a:xfrm>
            <a:off x="776417" y="1649886"/>
            <a:ext cx="4339281" cy="33916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12A0"/>
                </a:solidFill>
              </a:rPr>
              <a:t>S-GW to BS tunnel</a:t>
            </a:r>
            <a:r>
              <a:rPr lang="en-US" dirty="0"/>
              <a:t>: when mobile changes base stations, simply change endpoint IP address of tunnel</a:t>
            </a:r>
            <a:endParaRPr lang="en-US" dirty="0"/>
          </a:p>
          <a:p>
            <a:r>
              <a:rPr lang="en-US" dirty="0">
                <a:solidFill>
                  <a:srgbClr val="0012A0"/>
                </a:solidFill>
              </a:rPr>
              <a:t>S-GW to home P-GW tunnel: </a:t>
            </a:r>
            <a:r>
              <a:rPr lang="en-US" dirty="0"/>
              <a:t>implementation of indirect routing</a:t>
            </a:r>
            <a:endParaRPr lang="en-US" dirty="0"/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352" name="Content Placeholder 2"/>
          <p:cNvSpPr txBox="1"/>
          <p:nvPr/>
        </p:nvSpPr>
        <p:spPr>
          <a:xfrm>
            <a:off x="768179" y="5115696"/>
            <a:ext cx="10735962" cy="1000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12A0"/>
                </a:solidFill>
              </a:rPr>
              <a:t>tunneling via GTP </a:t>
            </a:r>
            <a:r>
              <a:rPr lang="en-US" sz="2400" dirty="0"/>
              <a:t>(GPRS tunneling protocol): </a:t>
            </a:r>
            <a:r>
              <a:rPr lang="en-US" dirty="0"/>
              <a:t>mobile’s datagram to streaming server encapsulated using GTP inside UDP, inside datagram</a:t>
            </a:r>
            <a:endParaRPr lang="en-US" dirty="0"/>
          </a:p>
          <a:p>
            <a:pPr marL="130175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6" name="Rectangle 64"/>
          <p:cNvSpPr>
            <a:spLocks noChangeArrowheads="1"/>
          </p:cNvSpPr>
          <p:nvPr/>
        </p:nvSpPr>
        <p:spPr bwMode="auto">
          <a:xfrm>
            <a:off x="6121400" y="1329531"/>
            <a:ext cx="5740400" cy="2569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7" name="Rectangle 65"/>
          <p:cNvSpPr>
            <a:spLocks noChangeArrowheads="1"/>
          </p:cNvSpPr>
          <p:nvPr/>
        </p:nvSpPr>
        <p:spPr bwMode="auto">
          <a:xfrm>
            <a:off x="6262688" y="11938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2" name="Line 75"/>
          <p:cNvSpPr>
            <a:spLocks noChangeShapeType="1"/>
          </p:cNvSpPr>
          <p:nvPr/>
        </p:nvSpPr>
        <p:spPr bwMode="auto">
          <a:xfrm flipH="1">
            <a:off x="6108699" y="3911600"/>
            <a:ext cx="533401" cy="109220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4" name="Rectangle 65"/>
          <p:cNvSpPr>
            <a:spLocks noChangeArrowheads="1"/>
          </p:cNvSpPr>
          <p:nvPr/>
        </p:nvSpPr>
        <p:spPr bwMode="auto">
          <a:xfrm>
            <a:off x="9525000" y="12954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5" name="Line 75"/>
          <p:cNvSpPr>
            <a:spLocks noChangeShapeType="1"/>
          </p:cNvSpPr>
          <p:nvPr/>
        </p:nvSpPr>
        <p:spPr bwMode="auto">
          <a:xfrm flipH="1">
            <a:off x="6568273" y="3898760"/>
            <a:ext cx="90435" cy="14469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45" name="Group 137"/>
          <p:cNvGrpSpPr/>
          <p:nvPr/>
        </p:nvGrpSpPr>
        <p:grpSpPr bwMode="auto">
          <a:xfrm>
            <a:off x="9740900" y="952500"/>
            <a:ext cx="955675" cy="508000"/>
            <a:chOff x="4750" y="264"/>
            <a:chExt cx="455" cy="191"/>
          </a:xfrm>
        </p:grpSpPr>
        <p:sp>
          <p:nvSpPr>
            <p:cNvPr id="246" name="Freeform 89"/>
            <p:cNvSpPr/>
            <p:nvPr/>
          </p:nvSpPr>
          <p:spPr bwMode="auto">
            <a:xfrm>
              <a:off x="4872" y="298"/>
              <a:ext cx="82" cy="104"/>
            </a:xfrm>
            <a:custGeom>
              <a:avLst/>
              <a:gdLst>
                <a:gd name="T0" fmla="*/ 0 w 247"/>
                <a:gd name="T1" fmla="*/ 0 h 209"/>
                <a:gd name="T2" fmla="*/ 0 w 247"/>
                <a:gd name="T3" fmla="*/ 0 h 209"/>
                <a:gd name="T4" fmla="*/ 0 w 247"/>
                <a:gd name="T5" fmla="*/ 0 h 209"/>
                <a:gd name="T6" fmla="*/ 0 w 247"/>
                <a:gd name="T7" fmla="*/ 0 h 209"/>
                <a:gd name="T8" fmla="*/ 0 w 247"/>
                <a:gd name="T9" fmla="*/ 1 h 209"/>
                <a:gd name="T10" fmla="*/ 0 w 247"/>
                <a:gd name="T11" fmla="*/ 1 h 209"/>
                <a:gd name="T12" fmla="*/ 0 w 247"/>
                <a:gd name="T13" fmla="*/ 1 h 209"/>
                <a:gd name="T14" fmla="*/ 0 w 247"/>
                <a:gd name="T15" fmla="*/ 1 h 209"/>
                <a:gd name="T16" fmla="*/ 0 w 247"/>
                <a:gd name="T17" fmla="*/ 2 h 209"/>
                <a:gd name="T18" fmla="*/ 0 w 247"/>
                <a:gd name="T19" fmla="*/ 2 h 209"/>
                <a:gd name="T20" fmla="*/ 0 w 247"/>
                <a:gd name="T21" fmla="*/ 2 h 209"/>
                <a:gd name="T22" fmla="*/ 0 w 247"/>
                <a:gd name="T23" fmla="*/ 2 h 209"/>
                <a:gd name="T24" fmla="*/ 0 w 247"/>
                <a:gd name="T25" fmla="*/ 3 h 209"/>
                <a:gd name="T26" fmla="*/ 0 w 247"/>
                <a:gd name="T27" fmla="*/ 3 h 209"/>
                <a:gd name="T28" fmla="*/ 0 w 247"/>
                <a:gd name="T29" fmla="*/ 3 h 209"/>
                <a:gd name="T30" fmla="*/ 0 w 247"/>
                <a:gd name="T31" fmla="*/ 3 h 209"/>
                <a:gd name="T32" fmla="*/ 0 w 247"/>
                <a:gd name="T33" fmla="*/ 3 h 209"/>
                <a:gd name="T34" fmla="*/ 0 w 247"/>
                <a:gd name="T35" fmla="*/ 3 h 209"/>
                <a:gd name="T36" fmla="*/ 0 w 247"/>
                <a:gd name="T37" fmla="*/ 3 h 209"/>
                <a:gd name="T38" fmla="*/ 0 w 247"/>
                <a:gd name="T39" fmla="*/ 3 h 209"/>
                <a:gd name="T40" fmla="*/ 0 w 247"/>
                <a:gd name="T41" fmla="*/ 3 h 209"/>
                <a:gd name="T42" fmla="*/ 0 w 247"/>
                <a:gd name="T43" fmla="*/ 2 h 209"/>
                <a:gd name="T44" fmla="*/ 0 w 247"/>
                <a:gd name="T45" fmla="*/ 2 h 209"/>
                <a:gd name="T46" fmla="*/ 0 w 247"/>
                <a:gd name="T47" fmla="*/ 2 h 209"/>
                <a:gd name="T48" fmla="*/ 0 w 247"/>
                <a:gd name="T49" fmla="*/ 2 h 209"/>
                <a:gd name="T50" fmla="*/ 0 w 247"/>
                <a:gd name="T51" fmla="*/ 2 h 209"/>
                <a:gd name="T52" fmla="*/ 0 w 247"/>
                <a:gd name="T53" fmla="*/ 2 h 209"/>
                <a:gd name="T54" fmla="*/ 0 w 247"/>
                <a:gd name="T55" fmla="*/ 2 h 209"/>
                <a:gd name="T56" fmla="*/ 0 w 247"/>
                <a:gd name="T57" fmla="*/ 2 h 209"/>
                <a:gd name="T58" fmla="*/ 0 w 247"/>
                <a:gd name="T59" fmla="*/ 2 h 209"/>
                <a:gd name="T60" fmla="*/ 0 w 247"/>
                <a:gd name="T61" fmla="*/ 2 h 209"/>
                <a:gd name="T62" fmla="*/ 0 w 247"/>
                <a:gd name="T63" fmla="*/ 2 h 209"/>
                <a:gd name="T64" fmla="*/ 0 w 247"/>
                <a:gd name="T65" fmla="*/ 2 h 209"/>
                <a:gd name="T66" fmla="*/ 0 w 247"/>
                <a:gd name="T67" fmla="*/ 1 h 209"/>
                <a:gd name="T68" fmla="*/ 0 w 247"/>
                <a:gd name="T69" fmla="*/ 1 h 209"/>
                <a:gd name="T70" fmla="*/ 0 w 247"/>
                <a:gd name="T71" fmla="*/ 1 h 209"/>
                <a:gd name="T72" fmla="*/ 0 w 247"/>
                <a:gd name="T73" fmla="*/ 0 h 209"/>
                <a:gd name="T74" fmla="*/ 0 w 247"/>
                <a:gd name="T75" fmla="*/ 0 h 209"/>
                <a:gd name="T76" fmla="*/ 0 w 247"/>
                <a:gd name="T77" fmla="*/ 0 h 209"/>
                <a:gd name="T78" fmla="*/ 0 w 247"/>
                <a:gd name="T79" fmla="*/ 0 h 209"/>
                <a:gd name="T80" fmla="*/ 0 w 247"/>
                <a:gd name="T81" fmla="*/ 0 h 209"/>
                <a:gd name="T82" fmla="*/ 0 w 247"/>
                <a:gd name="T83" fmla="*/ 0 h 209"/>
                <a:gd name="T84" fmla="*/ 0 w 247"/>
                <a:gd name="T85" fmla="*/ 0 h 209"/>
                <a:gd name="T86" fmla="*/ 0 w 247"/>
                <a:gd name="T87" fmla="*/ 0 h 209"/>
                <a:gd name="T88" fmla="*/ 0 w 247"/>
                <a:gd name="T89" fmla="*/ 0 h 209"/>
                <a:gd name="T90" fmla="*/ 0 w 247"/>
                <a:gd name="T91" fmla="*/ 0 h 209"/>
                <a:gd name="T92" fmla="*/ 0 w 247"/>
                <a:gd name="T93" fmla="*/ 0 h 209"/>
                <a:gd name="T94" fmla="*/ 0 w 247"/>
                <a:gd name="T95" fmla="*/ 0 h 209"/>
                <a:gd name="T96" fmla="*/ 0 w 247"/>
                <a:gd name="T97" fmla="*/ 0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7" h="209">
                  <a:moveTo>
                    <a:pt x="87" y="27"/>
                  </a:moveTo>
                  <a:lnTo>
                    <a:pt x="68" y="35"/>
                  </a:lnTo>
                  <a:lnTo>
                    <a:pt x="52" y="46"/>
                  </a:lnTo>
                  <a:lnTo>
                    <a:pt x="37" y="57"/>
                  </a:lnTo>
                  <a:lnTo>
                    <a:pt x="24" y="69"/>
                  </a:lnTo>
                  <a:lnTo>
                    <a:pt x="14" y="83"/>
                  </a:lnTo>
                  <a:lnTo>
                    <a:pt x="7" y="97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2" y="150"/>
                  </a:lnTo>
                  <a:lnTo>
                    <a:pt x="14" y="167"/>
                  </a:lnTo>
                  <a:lnTo>
                    <a:pt x="32" y="183"/>
                  </a:lnTo>
                  <a:lnTo>
                    <a:pt x="55" y="194"/>
                  </a:lnTo>
                  <a:lnTo>
                    <a:pt x="81" y="203"/>
                  </a:lnTo>
                  <a:lnTo>
                    <a:pt x="109" y="208"/>
                  </a:lnTo>
                  <a:lnTo>
                    <a:pt x="138" y="209"/>
                  </a:lnTo>
                  <a:lnTo>
                    <a:pt x="165" y="206"/>
                  </a:lnTo>
                  <a:lnTo>
                    <a:pt x="171" y="206"/>
                  </a:lnTo>
                  <a:lnTo>
                    <a:pt x="177" y="203"/>
                  </a:lnTo>
                  <a:lnTo>
                    <a:pt x="181" y="200"/>
                  </a:lnTo>
                  <a:lnTo>
                    <a:pt x="183" y="196"/>
                  </a:lnTo>
                  <a:lnTo>
                    <a:pt x="180" y="191"/>
                  </a:lnTo>
                  <a:lnTo>
                    <a:pt x="174" y="187"/>
                  </a:lnTo>
                  <a:lnTo>
                    <a:pt x="167" y="183"/>
                  </a:lnTo>
                  <a:lnTo>
                    <a:pt x="159" y="181"/>
                  </a:lnTo>
                  <a:lnTo>
                    <a:pt x="145" y="178"/>
                  </a:lnTo>
                  <a:lnTo>
                    <a:pt x="130" y="176"/>
                  </a:lnTo>
                  <a:lnTo>
                    <a:pt x="116" y="174"/>
                  </a:lnTo>
                  <a:lnTo>
                    <a:pt x="103" y="171"/>
                  </a:lnTo>
                  <a:lnTo>
                    <a:pt x="90" y="168"/>
                  </a:lnTo>
                  <a:lnTo>
                    <a:pt x="77" y="164"/>
                  </a:lnTo>
                  <a:lnTo>
                    <a:pt x="65" y="159"/>
                  </a:lnTo>
                  <a:lnTo>
                    <a:pt x="53" y="151"/>
                  </a:lnTo>
                  <a:lnTo>
                    <a:pt x="49" y="116"/>
                  </a:lnTo>
                  <a:lnTo>
                    <a:pt x="61" y="87"/>
                  </a:lnTo>
                  <a:lnTo>
                    <a:pt x="84" y="64"/>
                  </a:lnTo>
                  <a:lnTo>
                    <a:pt x="116" y="46"/>
                  </a:lnTo>
                  <a:lnTo>
                    <a:pt x="151" y="31"/>
                  </a:lnTo>
                  <a:lnTo>
                    <a:pt x="187" y="20"/>
                  </a:lnTo>
                  <a:lnTo>
                    <a:pt x="220" y="12"/>
                  </a:lnTo>
                  <a:lnTo>
                    <a:pt x="247" y="5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5"/>
                  </a:lnTo>
                  <a:lnTo>
                    <a:pt x="149" y="10"/>
                  </a:lnTo>
                  <a:lnTo>
                    <a:pt x="127" y="15"/>
                  </a:lnTo>
                  <a:lnTo>
                    <a:pt x="106" y="21"/>
                  </a:lnTo>
                  <a:lnTo>
                    <a:pt x="87" y="2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7" name="Freeform 90"/>
            <p:cNvSpPr/>
            <p:nvPr/>
          </p:nvSpPr>
          <p:spPr bwMode="auto">
            <a:xfrm>
              <a:off x="5012" y="297"/>
              <a:ext cx="53" cy="81"/>
            </a:xfrm>
            <a:custGeom>
              <a:avLst/>
              <a:gdLst>
                <a:gd name="T0" fmla="*/ 0 w 158"/>
                <a:gd name="T1" fmla="*/ 1 h 162"/>
                <a:gd name="T2" fmla="*/ 0 w 158"/>
                <a:gd name="T3" fmla="*/ 2 h 162"/>
                <a:gd name="T4" fmla="*/ 0 w 158"/>
                <a:gd name="T5" fmla="*/ 2 h 162"/>
                <a:gd name="T6" fmla="*/ 0 w 158"/>
                <a:gd name="T7" fmla="*/ 2 h 162"/>
                <a:gd name="T8" fmla="*/ 0 w 158"/>
                <a:gd name="T9" fmla="*/ 2 h 162"/>
                <a:gd name="T10" fmla="*/ 0 w 158"/>
                <a:gd name="T11" fmla="*/ 2 h 162"/>
                <a:gd name="T12" fmla="*/ 0 w 158"/>
                <a:gd name="T13" fmla="*/ 3 h 162"/>
                <a:gd name="T14" fmla="*/ 0 w 158"/>
                <a:gd name="T15" fmla="*/ 3 h 162"/>
                <a:gd name="T16" fmla="*/ 0 w 158"/>
                <a:gd name="T17" fmla="*/ 3 h 162"/>
                <a:gd name="T18" fmla="*/ 0 w 158"/>
                <a:gd name="T19" fmla="*/ 3 h 162"/>
                <a:gd name="T20" fmla="*/ 0 w 158"/>
                <a:gd name="T21" fmla="*/ 3 h 162"/>
                <a:gd name="T22" fmla="*/ 0 w 158"/>
                <a:gd name="T23" fmla="*/ 3 h 162"/>
                <a:gd name="T24" fmla="*/ 0 w 158"/>
                <a:gd name="T25" fmla="*/ 3 h 162"/>
                <a:gd name="T26" fmla="*/ 0 w 158"/>
                <a:gd name="T27" fmla="*/ 3 h 162"/>
                <a:gd name="T28" fmla="*/ 0 w 158"/>
                <a:gd name="T29" fmla="*/ 3 h 162"/>
                <a:gd name="T30" fmla="*/ 0 w 158"/>
                <a:gd name="T31" fmla="*/ 3 h 162"/>
                <a:gd name="T32" fmla="*/ 0 w 158"/>
                <a:gd name="T33" fmla="*/ 3 h 162"/>
                <a:gd name="T34" fmla="*/ 0 w 158"/>
                <a:gd name="T35" fmla="*/ 3 h 162"/>
                <a:gd name="T36" fmla="*/ 0 w 158"/>
                <a:gd name="T37" fmla="*/ 3 h 162"/>
                <a:gd name="T38" fmla="*/ 0 w 158"/>
                <a:gd name="T39" fmla="*/ 3 h 162"/>
                <a:gd name="T40" fmla="*/ 0 w 158"/>
                <a:gd name="T41" fmla="*/ 2 h 162"/>
                <a:gd name="T42" fmla="*/ 0 w 158"/>
                <a:gd name="T43" fmla="*/ 2 h 162"/>
                <a:gd name="T44" fmla="*/ 0 w 158"/>
                <a:gd name="T45" fmla="*/ 2 h 162"/>
                <a:gd name="T46" fmla="*/ 0 w 158"/>
                <a:gd name="T47" fmla="*/ 2 h 162"/>
                <a:gd name="T48" fmla="*/ 0 w 158"/>
                <a:gd name="T49" fmla="*/ 1 h 162"/>
                <a:gd name="T50" fmla="*/ 0 w 158"/>
                <a:gd name="T51" fmla="*/ 1 h 162"/>
                <a:gd name="T52" fmla="*/ 0 w 158"/>
                <a:gd name="T53" fmla="*/ 1 h 162"/>
                <a:gd name="T54" fmla="*/ 0 w 158"/>
                <a:gd name="T55" fmla="*/ 1 h 162"/>
                <a:gd name="T56" fmla="*/ 0 w 158"/>
                <a:gd name="T57" fmla="*/ 1 h 162"/>
                <a:gd name="T58" fmla="*/ 0 w 158"/>
                <a:gd name="T59" fmla="*/ 1 h 162"/>
                <a:gd name="T60" fmla="*/ 0 w 158"/>
                <a:gd name="T61" fmla="*/ 0 h 162"/>
                <a:gd name="T62" fmla="*/ 0 w 158"/>
                <a:gd name="T63" fmla="*/ 0 h 162"/>
                <a:gd name="T64" fmla="*/ 0 w 158"/>
                <a:gd name="T65" fmla="*/ 1 h 162"/>
                <a:gd name="T66" fmla="*/ 0 w 158"/>
                <a:gd name="T67" fmla="*/ 1 h 162"/>
                <a:gd name="T68" fmla="*/ 0 w 158"/>
                <a:gd name="T69" fmla="*/ 1 h 162"/>
                <a:gd name="T70" fmla="*/ 0 w 158"/>
                <a:gd name="T71" fmla="*/ 1 h 162"/>
                <a:gd name="T72" fmla="*/ 0 w 158"/>
                <a:gd name="T73" fmla="*/ 1 h 162"/>
                <a:gd name="T74" fmla="*/ 0 w 158"/>
                <a:gd name="T75" fmla="*/ 1 h 162"/>
                <a:gd name="T76" fmla="*/ 0 w 158"/>
                <a:gd name="T77" fmla="*/ 1 h 162"/>
                <a:gd name="T78" fmla="*/ 0 w 158"/>
                <a:gd name="T79" fmla="*/ 1 h 162"/>
                <a:gd name="T80" fmla="*/ 0 w 158"/>
                <a:gd name="T81" fmla="*/ 1 h 1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2">
                  <a:moveTo>
                    <a:pt x="134" y="53"/>
                  </a:moveTo>
                  <a:lnTo>
                    <a:pt x="140" y="69"/>
                  </a:lnTo>
                  <a:lnTo>
                    <a:pt x="138" y="85"/>
                  </a:lnTo>
                  <a:lnTo>
                    <a:pt x="128" y="97"/>
                  </a:lnTo>
                  <a:lnTo>
                    <a:pt x="113" y="109"/>
                  </a:lnTo>
                  <a:lnTo>
                    <a:pt x="96" y="119"/>
                  </a:lnTo>
                  <a:lnTo>
                    <a:pt x="76" y="129"/>
                  </a:lnTo>
                  <a:lnTo>
                    <a:pt x="55" y="138"/>
                  </a:lnTo>
                  <a:lnTo>
                    <a:pt x="38" y="148"/>
                  </a:lnTo>
                  <a:lnTo>
                    <a:pt x="35" y="151"/>
                  </a:lnTo>
                  <a:lnTo>
                    <a:pt x="33" y="153"/>
                  </a:lnTo>
                  <a:lnTo>
                    <a:pt x="33" y="156"/>
                  </a:lnTo>
                  <a:lnTo>
                    <a:pt x="35" y="159"/>
                  </a:lnTo>
                  <a:lnTo>
                    <a:pt x="39" y="161"/>
                  </a:lnTo>
                  <a:lnTo>
                    <a:pt x="44" y="162"/>
                  </a:lnTo>
                  <a:lnTo>
                    <a:pt x="46" y="162"/>
                  </a:lnTo>
                  <a:lnTo>
                    <a:pt x="51" y="161"/>
                  </a:lnTo>
                  <a:lnTo>
                    <a:pt x="74" y="152"/>
                  </a:lnTo>
                  <a:lnTo>
                    <a:pt x="96" y="142"/>
                  </a:lnTo>
                  <a:lnTo>
                    <a:pt x="116" y="130"/>
                  </a:lnTo>
                  <a:lnTo>
                    <a:pt x="135" y="117"/>
                  </a:lnTo>
                  <a:lnTo>
                    <a:pt x="148" y="102"/>
                  </a:lnTo>
                  <a:lnTo>
                    <a:pt x="157" y="86"/>
                  </a:lnTo>
                  <a:lnTo>
                    <a:pt x="158" y="68"/>
                  </a:lnTo>
                  <a:lnTo>
                    <a:pt x="153" y="50"/>
                  </a:lnTo>
                  <a:lnTo>
                    <a:pt x="140" y="35"/>
                  </a:lnTo>
                  <a:lnTo>
                    <a:pt x="121" y="23"/>
                  </a:lnTo>
                  <a:lnTo>
                    <a:pt x="97" y="14"/>
                  </a:lnTo>
                  <a:lnTo>
                    <a:pt x="71" y="6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7" y="17"/>
                  </a:lnTo>
                  <a:lnTo>
                    <a:pt x="76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4" y="42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8" name="Freeform 91"/>
            <p:cNvSpPr/>
            <p:nvPr/>
          </p:nvSpPr>
          <p:spPr bwMode="auto">
            <a:xfrm>
              <a:off x="4820" y="278"/>
              <a:ext cx="133" cy="169"/>
            </a:xfrm>
            <a:custGeom>
              <a:avLst/>
              <a:gdLst>
                <a:gd name="T0" fmla="*/ 0 w 400"/>
                <a:gd name="T1" fmla="*/ 0 h 339"/>
                <a:gd name="T2" fmla="*/ 0 w 400"/>
                <a:gd name="T3" fmla="*/ 1 h 339"/>
                <a:gd name="T4" fmla="*/ 0 w 400"/>
                <a:gd name="T5" fmla="*/ 2 h 339"/>
                <a:gd name="T6" fmla="*/ 0 w 400"/>
                <a:gd name="T7" fmla="*/ 3 h 339"/>
                <a:gd name="T8" fmla="*/ 0 w 400"/>
                <a:gd name="T9" fmla="*/ 3 h 339"/>
                <a:gd name="T10" fmla="*/ 0 w 400"/>
                <a:gd name="T11" fmla="*/ 3 h 339"/>
                <a:gd name="T12" fmla="*/ 0 w 400"/>
                <a:gd name="T13" fmla="*/ 4 h 339"/>
                <a:gd name="T14" fmla="*/ 0 w 400"/>
                <a:gd name="T15" fmla="*/ 4 h 339"/>
                <a:gd name="T16" fmla="*/ 0 w 400"/>
                <a:gd name="T17" fmla="*/ 4 h 339"/>
                <a:gd name="T18" fmla="*/ 0 w 400"/>
                <a:gd name="T19" fmla="*/ 4 h 339"/>
                <a:gd name="T20" fmla="*/ 0 w 400"/>
                <a:gd name="T21" fmla="*/ 4 h 339"/>
                <a:gd name="T22" fmla="*/ 0 w 400"/>
                <a:gd name="T23" fmla="*/ 5 h 339"/>
                <a:gd name="T24" fmla="*/ 0 w 400"/>
                <a:gd name="T25" fmla="*/ 5 h 339"/>
                <a:gd name="T26" fmla="*/ 0 w 400"/>
                <a:gd name="T27" fmla="*/ 5 h 339"/>
                <a:gd name="T28" fmla="*/ 0 w 400"/>
                <a:gd name="T29" fmla="*/ 5 h 339"/>
                <a:gd name="T30" fmla="*/ 0 w 400"/>
                <a:gd name="T31" fmla="*/ 5 h 339"/>
                <a:gd name="T32" fmla="*/ 1 w 400"/>
                <a:gd name="T33" fmla="*/ 5 h 339"/>
                <a:gd name="T34" fmla="*/ 1 w 400"/>
                <a:gd name="T35" fmla="*/ 5 h 339"/>
                <a:gd name="T36" fmla="*/ 1 w 400"/>
                <a:gd name="T37" fmla="*/ 5 h 339"/>
                <a:gd name="T38" fmla="*/ 1 w 400"/>
                <a:gd name="T39" fmla="*/ 4 h 339"/>
                <a:gd name="T40" fmla="*/ 0 w 400"/>
                <a:gd name="T41" fmla="*/ 4 h 339"/>
                <a:gd name="T42" fmla="*/ 0 w 400"/>
                <a:gd name="T43" fmla="*/ 4 h 339"/>
                <a:gd name="T44" fmla="*/ 0 w 400"/>
                <a:gd name="T45" fmla="*/ 4 h 339"/>
                <a:gd name="T46" fmla="*/ 0 w 400"/>
                <a:gd name="T47" fmla="*/ 4 h 339"/>
                <a:gd name="T48" fmla="*/ 0 w 400"/>
                <a:gd name="T49" fmla="*/ 4 h 339"/>
                <a:gd name="T50" fmla="*/ 0 w 400"/>
                <a:gd name="T51" fmla="*/ 4 h 339"/>
                <a:gd name="T52" fmla="*/ 0 w 400"/>
                <a:gd name="T53" fmla="*/ 4 h 339"/>
                <a:gd name="T54" fmla="*/ 0 w 400"/>
                <a:gd name="T55" fmla="*/ 4 h 339"/>
                <a:gd name="T56" fmla="*/ 0 w 400"/>
                <a:gd name="T57" fmla="*/ 3 h 339"/>
                <a:gd name="T58" fmla="*/ 0 w 400"/>
                <a:gd name="T59" fmla="*/ 3 h 339"/>
                <a:gd name="T60" fmla="*/ 0 w 400"/>
                <a:gd name="T61" fmla="*/ 3 h 339"/>
                <a:gd name="T62" fmla="*/ 0 w 400"/>
                <a:gd name="T63" fmla="*/ 2 h 339"/>
                <a:gd name="T64" fmla="*/ 0 w 400"/>
                <a:gd name="T65" fmla="*/ 2 h 339"/>
                <a:gd name="T66" fmla="*/ 0 w 400"/>
                <a:gd name="T67" fmla="*/ 1 h 339"/>
                <a:gd name="T68" fmla="*/ 0 w 400"/>
                <a:gd name="T69" fmla="*/ 1 h 339"/>
                <a:gd name="T70" fmla="*/ 0 w 400"/>
                <a:gd name="T71" fmla="*/ 1 h 339"/>
                <a:gd name="T72" fmla="*/ 0 w 400"/>
                <a:gd name="T73" fmla="*/ 0 h 339"/>
                <a:gd name="T74" fmla="*/ 0 w 400"/>
                <a:gd name="T75" fmla="*/ 0 h 339"/>
                <a:gd name="T76" fmla="*/ 0 w 400"/>
                <a:gd name="T77" fmla="*/ 0 h 339"/>
                <a:gd name="T78" fmla="*/ 0 w 400"/>
                <a:gd name="T79" fmla="*/ 0 h 339"/>
                <a:gd name="T80" fmla="*/ 0 w 400"/>
                <a:gd name="T81" fmla="*/ 0 h 339"/>
                <a:gd name="T82" fmla="*/ 0 w 400"/>
                <a:gd name="T83" fmla="*/ 0 h 339"/>
                <a:gd name="T84" fmla="*/ 0 w 400"/>
                <a:gd name="T85" fmla="*/ 0 h 339"/>
                <a:gd name="T86" fmla="*/ 0 w 400"/>
                <a:gd name="T87" fmla="*/ 0 h 3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39">
                  <a:moveTo>
                    <a:pt x="156" y="44"/>
                  </a:moveTo>
                  <a:lnTo>
                    <a:pt x="125" y="63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6"/>
                  </a:lnTo>
                  <a:lnTo>
                    <a:pt x="22" y="150"/>
                  </a:lnTo>
                  <a:lnTo>
                    <a:pt x="7" y="175"/>
                  </a:lnTo>
                  <a:lnTo>
                    <a:pt x="0" y="203"/>
                  </a:lnTo>
                  <a:lnTo>
                    <a:pt x="2" y="232"/>
                  </a:lnTo>
                  <a:lnTo>
                    <a:pt x="4" y="239"/>
                  </a:lnTo>
                  <a:lnTo>
                    <a:pt x="7" y="248"/>
                  </a:lnTo>
                  <a:lnTo>
                    <a:pt x="12" y="254"/>
                  </a:lnTo>
                  <a:lnTo>
                    <a:pt x="18" y="261"/>
                  </a:lnTo>
                  <a:lnTo>
                    <a:pt x="25" y="267"/>
                  </a:lnTo>
                  <a:lnTo>
                    <a:pt x="33" y="273"/>
                  </a:lnTo>
                  <a:lnTo>
                    <a:pt x="41" y="278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4"/>
                  </a:lnTo>
                  <a:lnTo>
                    <a:pt x="128" y="309"/>
                  </a:lnTo>
                  <a:lnTo>
                    <a:pt x="148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09" y="326"/>
                  </a:lnTo>
                  <a:lnTo>
                    <a:pt x="231" y="329"/>
                  </a:lnTo>
                  <a:lnTo>
                    <a:pt x="251" y="331"/>
                  </a:lnTo>
                  <a:lnTo>
                    <a:pt x="273" y="333"/>
                  </a:lnTo>
                  <a:lnTo>
                    <a:pt x="295" y="335"/>
                  </a:lnTo>
                  <a:lnTo>
                    <a:pt x="315" y="336"/>
                  </a:lnTo>
                  <a:lnTo>
                    <a:pt x="337" y="337"/>
                  </a:lnTo>
                  <a:lnTo>
                    <a:pt x="359" y="338"/>
                  </a:lnTo>
                  <a:lnTo>
                    <a:pt x="379" y="339"/>
                  </a:lnTo>
                  <a:lnTo>
                    <a:pt x="387" y="339"/>
                  </a:lnTo>
                  <a:lnTo>
                    <a:pt x="392" y="337"/>
                  </a:lnTo>
                  <a:lnTo>
                    <a:pt x="397" y="333"/>
                  </a:lnTo>
                  <a:lnTo>
                    <a:pt x="400" y="329"/>
                  </a:lnTo>
                  <a:lnTo>
                    <a:pt x="400" y="324"/>
                  </a:lnTo>
                  <a:lnTo>
                    <a:pt x="397" y="320"/>
                  </a:lnTo>
                  <a:lnTo>
                    <a:pt x="391" y="317"/>
                  </a:lnTo>
                  <a:lnTo>
                    <a:pt x="384" y="315"/>
                  </a:lnTo>
                  <a:lnTo>
                    <a:pt x="365" y="311"/>
                  </a:lnTo>
                  <a:lnTo>
                    <a:pt x="346" y="309"/>
                  </a:lnTo>
                  <a:lnTo>
                    <a:pt x="327" y="306"/>
                  </a:lnTo>
                  <a:lnTo>
                    <a:pt x="307" y="304"/>
                  </a:lnTo>
                  <a:lnTo>
                    <a:pt x="288" y="302"/>
                  </a:lnTo>
                  <a:lnTo>
                    <a:pt x="269" y="300"/>
                  </a:lnTo>
                  <a:lnTo>
                    <a:pt x="249" y="298"/>
                  </a:lnTo>
                  <a:lnTo>
                    <a:pt x="230" y="295"/>
                  </a:lnTo>
                  <a:lnTo>
                    <a:pt x="211" y="293"/>
                  </a:lnTo>
                  <a:lnTo>
                    <a:pt x="192" y="290"/>
                  </a:lnTo>
                  <a:lnTo>
                    <a:pt x="173" y="286"/>
                  </a:lnTo>
                  <a:lnTo>
                    <a:pt x="154" y="283"/>
                  </a:lnTo>
                  <a:lnTo>
                    <a:pt x="137" y="277"/>
                  </a:lnTo>
                  <a:lnTo>
                    <a:pt x="118" y="272"/>
                  </a:lnTo>
                  <a:lnTo>
                    <a:pt x="100" y="267"/>
                  </a:lnTo>
                  <a:lnTo>
                    <a:pt x="83" y="260"/>
                  </a:lnTo>
                  <a:lnTo>
                    <a:pt x="68" y="253"/>
                  </a:lnTo>
                  <a:lnTo>
                    <a:pt x="57" y="243"/>
                  </a:lnTo>
                  <a:lnTo>
                    <a:pt x="48" y="233"/>
                  </a:lnTo>
                  <a:lnTo>
                    <a:pt x="44" y="221"/>
                  </a:lnTo>
                  <a:lnTo>
                    <a:pt x="42" y="208"/>
                  </a:lnTo>
                  <a:lnTo>
                    <a:pt x="44" y="194"/>
                  </a:lnTo>
                  <a:lnTo>
                    <a:pt x="48" y="180"/>
                  </a:lnTo>
                  <a:lnTo>
                    <a:pt x="54" y="168"/>
                  </a:lnTo>
                  <a:lnTo>
                    <a:pt x="64" y="153"/>
                  </a:lnTo>
                  <a:lnTo>
                    <a:pt x="76" y="137"/>
                  </a:lnTo>
                  <a:lnTo>
                    <a:pt x="89" y="124"/>
                  </a:lnTo>
                  <a:lnTo>
                    <a:pt x="103" y="111"/>
                  </a:lnTo>
                  <a:lnTo>
                    <a:pt x="118" y="99"/>
                  </a:lnTo>
                  <a:lnTo>
                    <a:pt x="134" y="87"/>
                  </a:lnTo>
                  <a:lnTo>
                    <a:pt x="153" y="74"/>
                  </a:lnTo>
                  <a:lnTo>
                    <a:pt x="172" y="62"/>
                  </a:lnTo>
                  <a:lnTo>
                    <a:pt x="190" y="52"/>
                  </a:lnTo>
                  <a:lnTo>
                    <a:pt x="215" y="42"/>
                  </a:lnTo>
                  <a:lnTo>
                    <a:pt x="243" y="34"/>
                  </a:lnTo>
                  <a:lnTo>
                    <a:pt x="270" y="26"/>
                  </a:lnTo>
                  <a:lnTo>
                    <a:pt x="295" y="19"/>
                  </a:lnTo>
                  <a:lnTo>
                    <a:pt x="315" y="13"/>
                  </a:lnTo>
                  <a:lnTo>
                    <a:pt x="328" y="6"/>
                  </a:lnTo>
                  <a:lnTo>
                    <a:pt x="333" y="2"/>
                  </a:lnTo>
                  <a:lnTo>
                    <a:pt x="318" y="0"/>
                  </a:lnTo>
                  <a:lnTo>
                    <a:pt x="298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4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9" name="Freeform 92"/>
            <p:cNvSpPr/>
            <p:nvPr/>
          </p:nvSpPr>
          <p:spPr bwMode="auto">
            <a:xfrm>
              <a:off x="5007" y="272"/>
              <a:ext cx="117" cy="113"/>
            </a:xfrm>
            <a:custGeom>
              <a:avLst/>
              <a:gdLst>
                <a:gd name="T0" fmla="*/ 0 w 351"/>
                <a:gd name="T1" fmla="*/ 2 h 226"/>
                <a:gd name="T2" fmla="*/ 0 w 351"/>
                <a:gd name="T3" fmla="*/ 2 h 226"/>
                <a:gd name="T4" fmla="*/ 0 w 351"/>
                <a:gd name="T5" fmla="*/ 2 h 226"/>
                <a:gd name="T6" fmla="*/ 0 w 351"/>
                <a:gd name="T7" fmla="*/ 2 h 226"/>
                <a:gd name="T8" fmla="*/ 0 w 351"/>
                <a:gd name="T9" fmla="*/ 2 h 226"/>
                <a:gd name="T10" fmla="*/ 0 w 351"/>
                <a:gd name="T11" fmla="*/ 3 h 226"/>
                <a:gd name="T12" fmla="*/ 0 w 351"/>
                <a:gd name="T13" fmla="*/ 3 h 226"/>
                <a:gd name="T14" fmla="*/ 0 w 351"/>
                <a:gd name="T15" fmla="*/ 3 h 226"/>
                <a:gd name="T16" fmla="*/ 0 w 351"/>
                <a:gd name="T17" fmla="*/ 3 h 226"/>
                <a:gd name="T18" fmla="*/ 0 w 351"/>
                <a:gd name="T19" fmla="*/ 3 h 226"/>
                <a:gd name="T20" fmla="*/ 0 w 351"/>
                <a:gd name="T21" fmla="*/ 3 h 226"/>
                <a:gd name="T22" fmla="*/ 0 w 351"/>
                <a:gd name="T23" fmla="*/ 4 h 226"/>
                <a:gd name="T24" fmla="*/ 0 w 351"/>
                <a:gd name="T25" fmla="*/ 4 h 226"/>
                <a:gd name="T26" fmla="*/ 0 w 351"/>
                <a:gd name="T27" fmla="*/ 4 h 226"/>
                <a:gd name="T28" fmla="*/ 0 w 351"/>
                <a:gd name="T29" fmla="*/ 4 h 226"/>
                <a:gd name="T30" fmla="*/ 0 w 351"/>
                <a:gd name="T31" fmla="*/ 4 h 226"/>
                <a:gd name="T32" fmla="*/ 0 w 351"/>
                <a:gd name="T33" fmla="*/ 4 h 226"/>
                <a:gd name="T34" fmla="*/ 0 w 351"/>
                <a:gd name="T35" fmla="*/ 4 h 226"/>
                <a:gd name="T36" fmla="*/ 0 w 351"/>
                <a:gd name="T37" fmla="*/ 4 h 226"/>
                <a:gd name="T38" fmla="*/ 0 w 351"/>
                <a:gd name="T39" fmla="*/ 4 h 226"/>
                <a:gd name="T40" fmla="*/ 0 w 351"/>
                <a:gd name="T41" fmla="*/ 4 h 226"/>
                <a:gd name="T42" fmla="*/ 0 w 351"/>
                <a:gd name="T43" fmla="*/ 4 h 226"/>
                <a:gd name="T44" fmla="*/ 0 w 351"/>
                <a:gd name="T45" fmla="*/ 3 h 226"/>
                <a:gd name="T46" fmla="*/ 0 w 351"/>
                <a:gd name="T47" fmla="*/ 3 h 226"/>
                <a:gd name="T48" fmla="*/ 0 w 351"/>
                <a:gd name="T49" fmla="*/ 3 h 226"/>
                <a:gd name="T50" fmla="*/ 0 w 351"/>
                <a:gd name="T51" fmla="*/ 2 h 226"/>
                <a:gd name="T52" fmla="*/ 0 w 351"/>
                <a:gd name="T53" fmla="*/ 2 h 226"/>
                <a:gd name="T54" fmla="*/ 0 w 351"/>
                <a:gd name="T55" fmla="*/ 2 h 226"/>
                <a:gd name="T56" fmla="*/ 0 w 351"/>
                <a:gd name="T57" fmla="*/ 1 h 226"/>
                <a:gd name="T58" fmla="*/ 0 w 351"/>
                <a:gd name="T59" fmla="*/ 1 h 226"/>
                <a:gd name="T60" fmla="*/ 0 w 351"/>
                <a:gd name="T61" fmla="*/ 1 h 226"/>
                <a:gd name="T62" fmla="*/ 0 w 351"/>
                <a:gd name="T63" fmla="*/ 1 h 226"/>
                <a:gd name="T64" fmla="*/ 0 w 351"/>
                <a:gd name="T65" fmla="*/ 1 h 226"/>
                <a:gd name="T66" fmla="*/ 0 w 351"/>
                <a:gd name="T67" fmla="*/ 1 h 226"/>
                <a:gd name="T68" fmla="*/ 0 w 351"/>
                <a:gd name="T69" fmla="*/ 1 h 226"/>
                <a:gd name="T70" fmla="*/ 0 w 351"/>
                <a:gd name="T71" fmla="*/ 1 h 226"/>
                <a:gd name="T72" fmla="*/ 0 w 351"/>
                <a:gd name="T73" fmla="*/ 1 h 226"/>
                <a:gd name="T74" fmla="*/ 0 w 351"/>
                <a:gd name="T75" fmla="*/ 1 h 226"/>
                <a:gd name="T76" fmla="*/ 0 w 351"/>
                <a:gd name="T77" fmla="*/ 1 h 226"/>
                <a:gd name="T78" fmla="*/ 0 w 351"/>
                <a:gd name="T79" fmla="*/ 0 h 226"/>
                <a:gd name="T80" fmla="*/ 0 w 351"/>
                <a:gd name="T81" fmla="*/ 0 h 226"/>
                <a:gd name="T82" fmla="*/ 0 w 351"/>
                <a:gd name="T83" fmla="*/ 0 h 226"/>
                <a:gd name="T84" fmla="*/ 0 w 351"/>
                <a:gd name="T85" fmla="*/ 0 h 226"/>
                <a:gd name="T86" fmla="*/ 0 w 351"/>
                <a:gd name="T87" fmla="*/ 1 h 226"/>
                <a:gd name="T88" fmla="*/ 0 w 351"/>
                <a:gd name="T89" fmla="*/ 1 h 226"/>
                <a:gd name="T90" fmla="*/ 0 w 351"/>
                <a:gd name="T91" fmla="*/ 1 h 226"/>
                <a:gd name="T92" fmla="*/ 0 w 351"/>
                <a:gd name="T93" fmla="*/ 1 h 226"/>
                <a:gd name="T94" fmla="*/ 0 w 351"/>
                <a:gd name="T95" fmla="*/ 1 h 226"/>
                <a:gd name="T96" fmla="*/ 0 w 351"/>
                <a:gd name="T97" fmla="*/ 1 h 226"/>
                <a:gd name="T98" fmla="*/ 0 w 351"/>
                <a:gd name="T99" fmla="*/ 1 h 226"/>
                <a:gd name="T100" fmla="*/ 0 w 351"/>
                <a:gd name="T101" fmla="*/ 1 h 226"/>
                <a:gd name="T102" fmla="*/ 0 w 351"/>
                <a:gd name="T103" fmla="*/ 1 h 226"/>
                <a:gd name="T104" fmla="*/ 0 w 351"/>
                <a:gd name="T105" fmla="*/ 1 h 226"/>
                <a:gd name="T106" fmla="*/ 0 w 351"/>
                <a:gd name="T107" fmla="*/ 1 h 226"/>
                <a:gd name="T108" fmla="*/ 0 w 351"/>
                <a:gd name="T109" fmla="*/ 1 h 226"/>
                <a:gd name="T110" fmla="*/ 0 w 351"/>
                <a:gd name="T111" fmla="*/ 1 h 226"/>
                <a:gd name="T112" fmla="*/ 0 w 351"/>
                <a:gd name="T113" fmla="*/ 1 h 226"/>
                <a:gd name="T114" fmla="*/ 0 w 351"/>
                <a:gd name="T115" fmla="*/ 1 h 226"/>
                <a:gd name="T116" fmla="*/ 0 w 351"/>
                <a:gd name="T117" fmla="*/ 1 h 226"/>
                <a:gd name="T118" fmla="*/ 0 w 351"/>
                <a:gd name="T119" fmla="*/ 1 h 226"/>
                <a:gd name="T120" fmla="*/ 0 w 351"/>
                <a:gd name="T121" fmla="*/ 2 h 2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1" h="226">
                  <a:moveTo>
                    <a:pt x="291" y="69"/>
                  </a:moveTo>
                  <a:lnTo>
                    <a:pt x="307" y="81"/>
                  </a:lnTo>
                  <a:lnTo>
                    <a:pt x="317" y="96"/>
                  </a:lnTo>
                  <a:lnTo>
                    <a:pt x="322" y="111"/>
                  </a:lnTo>
                  <a:lnTo>
                    <a:pt x="322" y="128"/>
                  </a:lnTo>
                  <a:lnTo>
                    <a:pt x="319" y="141"/>
                  </a:lnTo>
                  <a:lnTo>
                    <a:pt x="313" y="152"/>
                  </a:lnTo>
                  <a:lnTo>
                    <a:pt x="303" y="164"/>
                  </a:lnTo>
                  <a:lnTo>
                    <a:pt x="293" y="173"/>
                  </a:lnTo>
                  <a:lnTo>
                    <a:pt x="279" y="183"/>
                  </a:lnTo>
                  <a:lnTo>
                    <a:pt x="266" y="192"/>
                  </a:lnTo>
                  <a:lnTo>
                    <a:pt x="253" y="201"/>
                  </a:lnTo>
                  <a:lnTo>
                    <a:pt x="240" y="210"/>
                  </a:lnTo>
                  <a:lnTo>
                    <a:pt x="237" y="213"/>
                  </a:lnTo>
                  <a:lnTo>
                    <a:pt x="237" y="216"/>
                  </a:lnTo>
                  <a:lnTo>
                    <a:pt x="237" y="219"/>
                  </a:lnTo>
                  <a:lnTo>
                    <a:pt x="240" y="222"/>
                  </a:lnTo>
                  <a:lnTo>
                    <a:pt x="245" y="225"/>
                  </a:lnTo>
                  <a:lnTo>
                    <a:pt x="250" y="226"/>
                  </a:lnTo>
                  <a:lnTo>
                    <a:pt x="255" y="225"/>
                  </a:lnTo>
                  <a:lnTo>
                    <a:pt x="259" y="222"/>
                  </a:lnTo>
                  <a:lnTo>
                    <a:pt x="288" y="209"/>
                  </a:lnTo>
                  <a:lnTo>
                    <a:pt x="313" y="192"/>
                  </a:lnTo>
                  <a:lnTo>
                    <a:pt x="332" y="172"/>
                  </a:lnTo>
                  <a:lnTo>
                    <a:pt x="345" y="149"/>
                  </a:lnTo>
                  <a:lnTo>
                    <a:pt x="351" y="127"/>
                  </a:lnTo>
                  <a:lnTo>
                    <a:pt x="348" y="103"/>
                  </a:lnTo>
                  <a:lnTo>
                    <a:pt x="336" y="81"/>
                  </a:lnTo>
                  <a:lnTo>
                    <a:pt x="313" y="62"/>
                  </a:lnTo>
                  <a:lnTo>
                    <a:pt x="295" y="51"/>
                  </a:lnTo>
                  <a:lnTo>
                    <a:pt x="275" y="43"/>
                  </a:lnTo>
                  <a:lnTo>
                    <a:pt x="253" y="35"/>
                  </a:lnTo>
                  <a:lnTo>
                    <a:pt x="229" y="28"/>
                  </a:lnTo>
                  <a:lnTo>
                    <a:pt x="204" y="20"/>
                  </a:lnTo>
                  <a:lnTo>
                    <a:pt x="179" y="15"/>
                  </a:lnTo>
                  <a:lnTo>
                    <a:pt x="153" y="11"/>
                  </a:lnTo>
                  <a:lnTo>
                    <a:pt x="128" y="7"/>
                  </a:lnTo>
                  <a:lnTo>
                    <a:pt x="104" y="4"/>
                  </a:lnTo>
                  <a:lnTo>
                    <a:pt x="82" y="2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30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2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1" y="31"/>
                  </a:lnTo>
                  <a:lnTo>
                    <a:pt x="201" y="35"/>
                  </a:lnTo>
                  <a:lnTo>
                    <a:pt x="220" y="40"/>
                  </a:lnTo>
                  <a:lnTo>
                    <a:pt x="239" y="46"/>
                  </a:lnTo>
                  <a:lnTo>
                    <a:pt x="258" y="53"/>
                  </a:lnTo>
                  <a:lnTo>
                    <a:pt x="275" y="61"/>
                  </a:lnTo>
                  <a:lnTo>
                    <a:pt x="291" y="6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0" name="Freeform 93"/>
            <p:cNvSpPr/>
            <p:nvPr/>
          </p:nvSpPr>
          <p:spPr bwMode="auto">
            <a:xfrm>
              <a:off x="4769" y="324"/>
              <a:ext cx="48" cy="107"/>
            </a:xfrm>
            <a:custGeom>
              <a:avLst/>
              <a:gdLst>
                <a:gd name="T0" fmla="*/ 0 w 142"/>
                <a:gd name="T1" fmla="*/ 2 h 213"/>
                <a:gd name="T2" fmla="*/ 0 w 142"/>
                <a:gd name="T3" fmla="*/ 3 h 213"/>
                <a:gd name="T4" fmla="*/ 0 w 142"/>
                <a:gd name="T5" fmla="*/ 3 h 213"/>
                <a:gd name="T6" fmla="*/ 0 w 142"/>
                <a:gd name="T7" fmla="*/ 3 h 213"/>
                <a:gd name="T8" fmla="*/ 0 w 142"/>
                <a:gd name="T9" fmla="*/ 3 h 213"/>
                <a:gd name="T10" fmla="*/ 0 w 142"/>
                <a:gd name="T11" fmla="*/ 3 h 213"/>
                <a:gd name="T12" fmla="*/ 0 w 142"/>
                <a:gd name="T13" fmla="*/ 4 h 213"/>
                <a:gd name="T14" fmla="*/ 0 w 142"/>
                <a:gd name="T15" fmla="*/ 4 h 213"/>
                <a:gd name="T16" fmla="*/ 0 w 142"/>
                <a:gd name="T17" fmla="*/ 4 h 213"/>
                <a:gd name="T18" fmla="*/ 0 w 142"/>
                <a:gd name="T19" fmla="*/ 4 h 213"/>
                <a:gd name="T20" fmla="*/ 0 w 142"/>
                <a:gd name="T21" fmla="*/ 4 h 213"/>
                <a:gd name="T22" fmla="*/ 0 w 142"/>
                <a:gd name="T23" fmla="*/ 4 h 213"/>
                <a:gd name="T24" fmla="*/ 0 w 142"/>
                <a:gd name="T25" fmla="*/ 4 h 213"/>
                <a:gd name="T26" fmla="*/ 0 w 142"/>
                <a:gd name="T27" fmla="*/ 4 h 213"/>
                <a:gd name="T28" fmla="*/ 0 w 142"/>
                <a:gd name="T29" fmla="*/ 4 h 213"/>
                <a:gd name="T30" fmla="*/ 0 w 142"/>
                <a:gd name="T31" fmla="*/ 3 h 213"/>
                <a:gd name="T32" fmla="*/ 0 w 142"/>
                <a:gd name="T33" fmla="*/ 3 h 213"/>
                <a:gd name="T34" fmla="*/ 0 w 142"/>
                <a:gd name="T35" fmla="*/ 3 h 213"/>
                <a:gd name="T36" fmla="*/ 0 w 142"/>
                <a:gd name="T37" fmla="*/ 3 h 213"/>
                <a:gd name="T38" fmla="*/ 0 w 142"/>
                <a:gd name="T39" fmla="*/ 3 h 213"/>
                <a:gd name="T40" fmla="*/ 0 w 142"/>
                <a:gd name="T41" fmla="*/ 3 h 213"/>
                <a:gd name="T42" fmla="*/ 0 w 142"/>
                <a:gd name="T43" fmla="*/ 3 h 213"/>
                <a:gd name="T44" fmla="*/ 0 w 142"/>
                <a:gd name="T45" fmla="*/ 2 h 213"/>
                <a:gd name="T46" fmla="*/ 0 w 142"/>
                <a:gd name="T47" fmla="*/ 2 h 213"/>
                <a:gd name="T48" fmla="*/ 0 w 142"/>
                <a:gd name="T49" fmla="*/ 2 h 213"/>
                <a:gd name="T50" fmla="*/ 0 w 142"/>
                <a:gd name="T51" fmla="*/ 2 h 213"/>
                <a:gd name="T52" fmla="*/ 0 w 142"/>
                <a:gd name="T53" fmla="*/ 1 h 213"/>
                <a:gd name="T54" fmla="*/ 0 w 142"/>
                <a:gd name="T55" fmla="*/ 1 h 213"/>
                <a:gd name="T56" fmla="*/ 0 w 142"/>
                <a:gd name="T57" fmla="*/ 1 h 213"/>
                <a:gd name="T58" fmla="*/ 0 w 142"/>
                <a:gd name="T59" fmla="*/ 1 h 213"/>
                <a:gd name="T60" fmla="*/ 0 w 142"/>
                <a:gd name="T61" fmla="*/ 1 h 213"/>
                <a:gd name="T62" fmla="*/ 0 w 142"/>
                <a:gd name="T63" fmla="*/ 1 h 213"/>
                <a:gd name="T64" fmla="*/ 0 w 142"/>
                <a:gd name="T65" fmla="*/ 1 h 213"/>
                <a:gd name="T66" fmla="*/ 0 w 142"/>
                <a:gd name="T67" fmla="*/ 0 h 213"/>
                <a:gd name="T68" fmla="*/ 0 w 142"/>
                <a:gd name="T69" fmla="*/ 1 h 213"/>
                <a:gd name="T70" fmla="*/ 0 w 142"/>
                <a:gd name="T71" fmla="*/ 1 h 213"/>
                <a:gd name="T72" fmla="*/ 0 w 142"/>
                <a:gd name="T73" fmla="*/ 1 h 213"/>
                <a:gd name="T74" fmla="*/ 0 w 142"/>
                <a:gd name="T75" fmla="*/ 1 h 213"/>
                <a:gd name="T76" fmla="*/ 0 w 142"/>
                <a:gd name="T77" fmla="*/ 2 h 213"/>
                <a:gd name="T78" fmla="*/ 0 w 142"/>
                <a:gd name="T79" fmla="*/ 2 h 213"/>
                <a:gd name="T80" fmla="*/ 0 w 142"/>
                <a:gd name="T81" fmla="*/ 2 h 2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2" h="213">
                  <a:moveTo>
                    <a:pt x="0" y="116"/>
                  </a:moveTo>
                  <a:lnTo>
                    <a:pt x="0" y="134"/>
                  </a:lnTo>
                  <a:lnTo>
                    <a:pt x="6" y="150"/>
                  </a:lnTo>
                  <a:lnTo>
                    <a:pt x="16" y="166"/>
                  </a:lnTo>
                  <a:lnTo>
                    <a:pt x="30" y="179"/>
                  </a:lnTo>
                  <a:lnTo>
                    <a:pt x="48" y="191"/>
                  </a:lnTo>
                  <a:lnTo>
                    <a:pt x="68" y="201"/>
                  </a:lnTo>
                  <a:lnTo>
                    <a:pt x="91" y="208"/>
                  </a:lnTo>
                  <a:lnTo>
                    <a:pt x="115" y="212"/>
                  </a:lnTo>
                  <a:lnTo>
                    <a:pt x="122" y="213"/>
                  </a:lnTo>
                  <a:lnTo>
                    <a:pt x="129" y="211"/>
                  </a:lnTo>
                  <a:lnTo>
                    <a:pt x="135" y="208"/>
                  </a:lnTo>
                  <a:lnTo>
                    <a:pt x="138" y="204"/>
                  </a:lnTo>
                  <a:lnTo>
                    <a:pt x="138" y="199"/>
                  </a:lnTo>
                  <a:lnTo>
                    <a:pt x="137" y="194"/>
                  </a:lnTo>
                  <a:lnTo>
                    <a:pt x="132" y="190"/>
                  </a:lnTo>
                  <a:lnTo>
                    <a:pt x="125" y="188"/>
                  </a:lnTo>
                  <a:lnTo>
                    <a:pt x="102" y="181"/>
                  </a:lnTo>
                  <a:lnTo>
                    <a:pt x="80" y="173"/>
                  </a:lnTo>
                  <a:lnTo>
                    <a:pt x="62" y="162"/>
                  </a:lnTo>
                  <a:lnTo>
                    <a:pt x="49" y="149"/>
                  </a:lnTo>
                  <a:lnTo>
                    <a:pt x="41" y="134"/>
                  </a:lnTo>
                  <a:lnTo>
                    <a:pt x="36" y="117"/>
                  </a:lnTo>
                  <a:lnTo>
                    <a:pt x="36" y="100"/>
                  </a:lnTo>
                  <a:lnTo>
                    <a:pt x="44" y="81"/>
                  </a:lnTo>
                  <a:lnTo>
                    <a:pt x="52" y="68"/>
                  </a:lnTo>
                  <a:lnTo>
                    <a:pt x="64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5" y="25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70" y="32"/>
                  </a:lnTo>
                  <a:lnTo>
                    <a:pt x="46" y="51"/>
                  </a:lnTo>
                  <a:lnTo>
                    <a:pt x="25" y="72"/>
                  </a:lnTo>
                  <a:lnTo>
                    <a:pt x="9" y="9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1" name="Freeform 94"/>
            <p:cNvSpPr/>
            <p:nvPr/>
          </p:nvSpPr>
          <p:spPr bwMode="auto">
            <a:xfrm>
              <a:off x="5104" y="264"/>
              <a:ext cx="101" cy="139"/>
            </a:xfrm>
            <a:custGeom>
              <a:avLst/>
              <a:gdLst>
                <a:gd name="T0" fmla="*/ 0 w 305"/>
                <a:gd name="T1" fmla="*/ 1 h 279"/>
                <a:gd name="T2" fmla="*/ 0 w 305"/>
                <a:gd name="T3" fmla="*/ 2 h 279"/>
                <a:gd name="T4" fmla="*/ 0 w 305"/>
                <a:gd name="T5" fmla="*/ 2 h 279"/>
                <a:gd name="T6" fmla="*/ 0 w 305"/>
                <a:gd name="T7" fmla="*/ 2 h 279"/>
                <a:gd name="T8" fmla="*/ 0 w 305"/>
                <a:gd name="T9" fmla="*/ 2 h 279"/>
                <a:gd name="T10" fmla="*/ 0 w 305"/>
                <a:gd name="T11" fmla="*/ 3 h 279"/>
                <a:gd name="T12" fmla="*/ 0 w 305"/>
                <a:gd name="T13" fmla="*/ 3 h 279"/>
                <a:gd name="T14" fmla="*/ 0 w 305"/>
                <a:gd name="T15" fmla="*/ 3 h 279"/>
                <a:gd name="T16" fmla="*/ 0 w 305"/>
                <a:gd name="T17" fmla="*/ 3 h 279"/>
                <a:gd name="T18" fmla="*/ 0 w 305"/>
                <a:gd name="T19" fmla="*/ 4 h 279"/>
                <a:gd name="T20" fmla="*/ 0 w 305"/>
                <a:gd name="T21" fmla="*/ 4 h 279"/>
                <a:gd name="T22" fmla="*/ 0 w 305"/>
                <a:gd name="T23" fmla="*/ 4 h 279"/>
                <a:gd name="T24" fmla="*/ 0 w 305"/>
                <a:gd name="T25" fmla="*/ 4 h 279"/>
                <a:gd name="T26" fmla="*/ 0 w 305"/>
                <a:gd name="T27" fmla="*/ 4 h 279"/>
                <a:gd name="T28" fmla="*/ 0 w 305"/>
                <a:gd name="T29" fmla="*/ 4 h 279"/>
                <a:gd name="T30" fmla="*/ 0 w 305"/>
                <a:gd name="T31" fmla="*/ 3 h 279"/>
                <a:gd name="T32" fmla="*/ 0 w 305"/>
                <a:gd name="T33" fmla="*/ 3 h 279"/>
                <a:gd name="T34" fmla="*/ 0 w 305"/>
                <a:gd name="T35" fmla="*/ 3 h 279"/>
                <a:gd name="T36" fmla="*/ 0 w 305"/>
                <a:gd name="T37" fmla="*/ 2 h 279"/>
                <a:gd name="T38" fmla="*/ 0 w 305"/>
                <a:gd name="T39" fmla="*/ 2 h 279"/>
                <a:gd name="T40" fmla="*/ 0 w 305"/>
                <a:gd name="T41" fmla="*/ 1 h 279"/>
                <a:gd name="T42" fmla="*/ 0 w 305"/>
                <a:gd name="T43" fmla="*/ 1 h 279"/>
                <a:gd name="T44" fmla="*/ 0 w 305"/>
                <a:gd name="T45" fmla="*/ 1 h 279"/>
                <a:gd name="T46" fmla="*/ 0 w 305"/>
                <a:gd name="T47" fmla="*/ 0 h 279"/>
                <a:gd name="T48" fmla="*/ 0 w 305"/>
                <a:gd name="T49" fmla="*/ 0 h 279"/>
                <a:gd name="T50" fmla="*/ 0 w 305"/>
                <a:gd name="T51" fmla="*/ 0 h 279"/>
                <a:gd name="T52" fmla="*/ 0 w 305"/>
                <a:gd name="T53" fmla="*/ 0 h 279"/>
                <a:gd name="T54" fmla="*/ 0 w 305"/>
                <a:gd name="T55" fmla="*/ 0 h 279"/>
                <a:gd name="T56" fmla="*/ 0 w 305"/>
                <a:gd name="T57" fmla="*/ 0 h 279"/>
                <a:gd name="T58" fmla="*/ 0 w 305"/>
                <a:gd name="T59" fmla="*/ 0 h 279"/>
                <a:gd name="T60" fmla="*/ 0 w 305"/>
                <a:gd name="T61" fmla="*/ 0 h 279"/>
                <a:gd name="T62" fmla="*/ 0 w 305"/>
                <a:gd name="T63" fmla="*/ 0 h 279"/>
                <a:gd name="T64" fmla="*/ 0 w 305"/>
                <a:gd name="T65" fmla="*/ 0 h 279"/>
                <a:gd name="T66" fmla="*/ 0 w 305"/>
                <a:gd name="T67" fmla="*/ 0 h 279"/>
                <a:gd name="T68" fmla="*/ 0 w 305"/>
                <a:gd name="T69" fmla="*/ 0 h 279"/>
                <a:gd name="T70" fmla="*/ 0 w 305"/>
                <a:gd name="T71" fmla="*/ 0 h 279"/>
                <a:gd name="T72" fmla="*/ 0 w 305"/>
                <a:gd name="T73" fmla="*/ 1 h 279"/>
                <a:gd name="T74" fmla="*/ 0 w 305"/>
                <a:gd name="T75" fmla="*/ 1 h 2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5" h="279">
                  <a:moveTo>
                    <a:pt x="247" y="104"/>
                  </a:moveTo>
                  <a:lnTo>
                    <a:pt x="257" y="112"/>
                  </a:lnTo>
                  <a:lnTo>
                    <a:pt x="266" y="120"/>
                  </a:lnTo>
                  <a:lnTo>
                    <a:pt x="271" y="129"/>
                  </a:lnTo>
                  <a:lnTo>
                    <a:pt x="277" y="138"/>
                  </a:lnTo>
                  <a:lnTo>
                    <a:pt x="279" y="148"/>
                  </a:lnTo>
                  <a:lnTo>
                    <a:pt x="279" y="158"/>
                  </a:lnTo>
                  <a:lnTo>
                    <a:pt x="274" y="168"/>
                  </a:lnTo>
                  <a:lnTo>
                    <a:pt x="268" y="178"/>
                  </a:lnTo>
                  <a:lnTo>
                    <a:pt x="258" y="188"/>
                  </a:lnTo>
                  <a:lnTo>
                    <a:pt x="247" y="197"/>
                  </a:lnTo>
                  <a:lnTo>
                    <a:pt x="234" y="205"/>
                  </a:lnTo>
                  <a:lnTo>
                    <a:pt x="219" y="214"/>
                  </a:lnTo>
                  <a:lnTo>
                    <a:pt x="206" y="221"/>
                  </a:lnTo>
                  <a:lnTo>
                    <a:pt x="191" y="229"/>
                  </a:lnTo>
                  <a:lnTo>
                    <a:pt x="177" y="237"/>
                  </a:lnTo>
                  <a:lnTo>
                    <a:pt x="164" y="247"/>
                  </a:lnTo>
                  <a:lnTo>
                    <a:pt x="160" y="250"/>
                  </a:lnTo>
                  <a:lnTo>
                    <a:pt x="157" y="254"/>
                  </a:lnTo>
                  <a:lnTo>
                    <a:pt x="154" y="258"/>
                  </a:lnTo>
                  <a:lnTo>
                    <a:pt x="151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5"/>
                  </a:lnTo>
                  <a:lnTo>
                    <a:pt x="155" y="278"/>
                  </a:lnTo>
                  <a:lnTo>
                    <a:pt x="161" y="279"/>
                  </a:lnTo>
                  <a:lnTo>
                    <a:pt x="167" y="279"/>
                  </a:lnTo>
                  <a:lnTo>
                    <a:pt x="173" y="278"/>
                  </a:lnTo>
                  <a:lnTo>
                    <a:pt x="177" y="275"/>
                  </a:lnTo>
                  <a:lnTo>
                    <a:pt x="191" y="263"/>
                  </a:lnTo>
                  <a:lnTo>
                    <a:pt x="207" y="252"/>
                  </a:lnTo>
                  <a:lnTo>
                    <a:pt x="223" y="242"/>
                  </a:lnTo>
                  <a:lnTo>
                    <a:pt x="241" y="231"/>
                  </a:lnTo>
                  <a:lnTo>
                    <a:pt x="257" y="221"/>
                  </a:lnTo>
                  <a:lnTo>
                    <a:pt x="271" y="210"/>
                  </a:lnTo>
                  <a:lnTo>
                    <a:pt x="286" y="197"/>
                  </a:lnTo>
                  <a:lnTo>
                    <a:pt x="296" y="184"/>
                  </a:lnTo>
                  <a:lnTo>
                    <a:pt x="303" y="168"/>
                  </a:lnTo>
                  <a:lnTo>
                    <a:pt x="305" y="153"/>
                  </a:lnTo>
                  <a:lnTo>
                    <a:pt x="300" y="137"/>
                  </a:lnTo>
                  <a:lnTo>
                    <a:pt x="293" y="123"/>
                  </a:lnTo>
                  <a:lnTo>
                    <a:pt x="282" y="109"/>
                  </a:lnTo>
                  <a:lnTo>
                    <a:pt x="267" y="96"/>
                  </a:lnTo>
                  <a:lnTo>
                    <a:pt x="250" y="85"/>
                  </a:lnTo>
                  <a:lnTo>
                    <a:pt x="232" y="75"/>
                  </a:lnTo>
                  <a:lnTo>
                    <a:pt x="219" y="67"/>
                  </a:lnTo>
                  <a:lnTo>
                    <a:pt x="205" y="61"/>
                  </a:lnTo>
                  <a:lnTo>
                    <a:pt x="189" y="54"/>
                  </a:lnTo>
                  <a:lnTo>
                    <a:pt x="173" y="47"/>
                  </a:lnTo>
                  <a:lnTo>
                    <a:pt x="157" y="40"/>
                  </a:lnTo>
                  <a:lnTo>
                    <a:pt x="139" y="32"/>
                  </a:lnTo>
                  <a:lnTo>
                    <a:pt x="122" y="26"/>
                  </a:lnTo>
                  <a:lnTo>
                    <a:pt x="106" y="20"/>
                  </a:lnTo>
                  <a:lnTo>
                    <a:pt x="90" y="15"/>
                  </a:lnTo>
                  <a:lnTo>
                    <a:pt x="74" y="10"/>
                  </a:lnTo>
                  <a:lnTo>
                    <a:pt x="58" y="7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10" y="6"/>
                  </a:lnTo>
                  <a:lnTo>
                    <a:pt x="21" y="9"/>
                  </a:lnTo>
                  <a:lnTo>
                    <a:pt x="35" y="13"/>
                  </a:lnTo>
                  <a:lnTo>
                    <a:pt x="48" y="17"/>
                  </a:lnTo>
                  <a:lnTo>
                    <a:pt x="64" y="22"/>
                  </a:lnTo>
                  <a:lnTo>
                    <a:pt x="80" y="27"/>
                  </a:lnTo>
                  <a:lnTo>
                    <a:pt x="97" y="33"/>
                  </a:lnTo>
                  <a:lnTo>
                    <a:pt x="114" y="40"/>
                  </a:lnTo>
                  <a:lnTo>
                    <a:pt x="132" y="47"/>
                  </a:lnTo>
                  <a:lnTo>
                    <a:pt x="149" y="54"/>
                  </a:lnTo>
                  <a:lnTo>
                    <a:pt x="167" y="62"/>
                  </a:lnTo>
                  <a:lnTo>
                    <a:pt x="184" y="70"/>
                  </a:lnTo>
                  <a:lnTo>
                    <a:pt x="202" y="79"/>
                  </a:lnTo>
                  <a:lnTo>
                    <a:pt x="218" y="87"/>
                  </a:lnTo>
                  <a:lnTo>
                    <a:pt x="232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2" name="Freeform 99"/>
            <p:cNvSpPr/>
            <p:nvPr/>
          </p:nvSpPr>
          <p:spPr bwMode="auto">
            <a:xfrm>
              <a:off x="4976" y="382"/>
              <a:ext cx="18" cy="42"/>
            </a:xfrm>
            <a:custGeom>
              <a:avLst/>
              <a:gdLst>
                <a:gd name="T0" fmla="*/ 0 w 54"/>
                <a:gd name="T1" fmla="*/ 0 h 85"/>
                <a:gd name="T2" fmla="*/ 0 w 54"/>
                <a:gd name="T3" fmla="*/ 0 h 85"/>
                <a:gd name="T4" fmla="*/ 0 w 54"/>
                <a:gd name="T5" fmla="*/ 0 h 85"/>
                <a:gd name="T6" fmla="*/ 0 w 54"/>
                <a:gd name="T7" fmla="*/ 0 h 85"/>
                <a:gd name="T8" fmla="*/ 0 w 54"/>
                <a:gd name="T9" fmla="*/ 0 h 85"/>
                <a:gd name="T10" fmla="*/ 0 w 54"/>
                <a:gd name="T11" fmla="*/ 0 h 85"/>
                <a:gd name="T12" fmla="*/ 0 w 54"/>
                <a:gd name="T13" fmla="*/ 0 h 85"/>
                <a:gd name="T14" fmla="*/ 0 w 54"/>
                <a:gd name="T15" fmla="*/ 0 h 85"/>
                <a:gd name="T16" fmla="*/ 0 w 54"/>
                <a:gd name="T17" fmla="*/ 0 h 85"/>
                <a:gd name="T18" fmla="*/ 0 w 54"/>
                <a:gd name="T19" fmla="*/ 0 h 85"/>
                <a:gd name="T20" fmla="*/ 0 w 54"/>
                <a:gd name="T21" fmla="*/ 0 h 85"/>
                <a:gd name="T22" fmla="*/ 0 w 54"/>
                <a:gd name="T23" fmla="*/ 0 h 85"/>
                <a:gd name="T24" fmla="*/ 0 w 54"/>
                <a:gd name="T25" fmla="*/ 0 h 85"/>
                <a:gd name="T26" fmla="*/ 0 w 54"/>
                <a:gd name="T27" fmla="*/ 1 h 85"/>
                <a:gd name="T28" fmla="*/ 0 w 54"/>
                <a:gd name="T29" fmla="*/ 1 h 85"/>
                <a:gd name="T30" fmla="*/ 0 w 54"/>
                <a:gd name="T31" fmla="*/ 1 h 85"/>
                <a:gd name="T32" fmla="*/ 0 w 54"/>
                <a:gd name="T33" fmla="*/ 1 h 85"/>
                <a:gd name="T34" fmla="*/ 0 w 54"/>
                <a:gd name="T35" fmla="*/ 1 h 85"/>
                <a:gd name="T36" fmla="*/ 0 w 54"/>
                <a:gd name="T37" fmla="*/ 0 h 85"/>
                <a:gd name="T38" fmla="*/ 0 w 54"/>
                <a:gd name="T39" fmla="*/ 0 h 85"/>
                <a:gd name="T40" fmla="*/ 0 w 54"/>
                <a:gd name="T41" fmla="*/ 0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4" h="85">
                  <a:moveTo>
                    <a:pt x="28" y="10"/>
                  </a:moveTo>
                  <a:lnTo>
                    <a:pt x="27" y="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5" y="34"/>
                  </a:lnTo>
                  <a:lnTo>
                    <a:pt x="11" y="47"/>
                  </a:lnTo>
                  <a:lnTo>
                    <a:pt x="18" y="59"/>
                  </a:lnTo>
                  <a:lnTo>
                    <a:pt x="27" y="70"/>
                  </a:lnTo>
                  <a:lnTo>
                    <a:pt x="35" y="79"/>
                  </a:lnTo>
                  <a:lnTo>
                    <a:pt x="46" y="84"/>
                  </a:lnTo>
                  <a:lnTo>
                    <a:pt x="53" y="85"/>
                  </a:lnTo>
                  <a:lnTo>
                    <a:pt x="54" y="68"/>
                  </a:lnTo>
                  <a:lnTo>
                    <a:pt x="47" y="49"/>
                  </a:lnTo>
                  <a:lnTo>
                    <a:pt x="38" y="29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3" name="Freeform 100"/>
            <p:cNvSpPr/>
            <p:nvPr/>
          </p:nvSpPr>
          <p:spPr bwMode="auto">
            <a:xfrm>
              <a:off x="4962" y="351"/>
              <a:ext cx="15" cy="24"/>
            </a:xfrm>
            <a:custGeom>
              <a:avLst/>
              <a:gdLst>
                <a:gd name="T0" fmla="*/ 0 w 46"/>
                <a:gd name="T1" fmla="*/ 1 h 48"/>
                <a:gd name="T2" fmla="*/ 0 w 46"/>
                <a:gd name="T3" fmla="*/ 1 h 48"/>
                <a:gd name="T4" fmla="*/ 0 w 46"/>
                <a:gd name="T5" fmla="*/ 1 h 48"/>
                <a:gd name="T6" fmla="*/ 0 w 46"/>
                <a:gd name="T7" fmla="*/ 1 h 48"/>
                <a:gd name="T8" fmla="*/ 0 w 46"/>
                <a:gd name="T9" fmla="*/ 1 h 48"/>
                <a:gd name="T10" fmla="*/ 0 w 46"/>
                <a:gd name="T11" fmla="*/ 1 h 48"/>
                <a:gd name="T12" fmla="*/ 0 w 46"/>
                <a:gd name="T13" fmla="*/ 1 h 48"/>
                <a:gd name="T14" fmla="*/ 0 w 46"/>
                <a:gd name="T15" fmla="*/ 0 h 48"/>
                <a:gd name="T16" fmla="*/ 0 w 46"/>
                <a:gd name="T17" fmla="*/ 0 h 48"/>
                <a:gd name="T18" fmla="*/ 0 w 46"/>
                <a:gd name="T19" fmla="*/ 1 h 48"/>
                <a:gd name="T20" fmla="*/ 0 w 46"/>
                <a:gd name="T21" fmla="*/ 1 h 48"/>
                <a:gd name="T22" fmla="*/ 0 w 46"/>
                <a:gd name="T23" fmla="*/ 1 h 48"/>
                <a:gd name="T24" fmla="*/ 0 w 46"/>
                <a:gd name="T25" fmla="*/ 1 h 48"/>
                <a:gd name="T26" fmla="*/ 0 w 46"/>
                <a:gd name="T27" fmla="*/ 1 h 48"/>
                <a:gd name="T28" fmla="*/ 0 w 46"/>
                <a:gd name="T29" fmla="*/ 1 h 48"/>
                <a:gd name="T30" fmla="*/ 0 w 46"/>
                <a:gd name="T31" fmla="*/ 1 h 48"/>
                <a:gd name="T32" fmla="*/ 0 w 46"/>
                <a:gd name="T33" fmla="*/ 1 h 48"/>
                <a:gd name="T34" fmla="*/ 0 w 46"/>
                <a:gd name="T35" fmla="*/ 1 h 48"/>
                <a:gd name="T36" fmla="*/ 0 w 46"/>
                <a:gd name="T37" fmla="*/ 1 h 48"/>
                <a:gd name="T38" fmla="*/ 0 w 46"/>
                <a:gd name="T39" fmla="*/ 1 h 48"/>
                <a:gd name="T40" fmla="*/ 0 w 46"/>
                <a:gd name="T41" fmla="*/ 1 h 48"/>
                <a:gd name="T42" fmla="*/ 0 w 46"/>
                <a:gd name="T43" fmla="*/ 1 h 48"/>
                <a:gd name="T44" fmla="*/ 0 w 46"/>
                <a:gd name="T45" fmla="*/ 1 h 48"/>
                <a:gd name="T46" fmla="*/ 0 w 46"/>
                <a:gd name="T47" fmla="*/ 1 h 48"/>
                <a:gd name="T48" fmla="*/ 0 w 46"/>
                <a:gd name="T49" fmla="*/ 1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48">
                  <a:moveTo>
                    <a:pt x="25" y="6"/>
                  </a:moveTo>
                  <a:lnTo>
                    <a:pt x="25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9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5"/>
                  </a:lnTo>
                  <a:lnTo>
                    <a:pt x="25" y="41"/>
                  </a:lnTo>
                  <a:lnTo>
                    <a:pt x="33" y="45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5" y="38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4" name="Freeform 101"/>
            <p:cNvSpPr/>
            <p:nvPr/>
          </p:nvSpPr>
          <p:spPr bwMode="auto">
            <a:xfrm>
              <a:off x="4949" y="331"/>
              <a:ext cx="21" cy="16"/>
            </a:xfrm>
            <a:custGeom>
              <a:avLst/>
              <a:gdLst>
                <a:gd name="T0" fmla="*/ 0 w 64"/>
                <a:gd name="T1" fmla="*/ 1 h 32"/>
                <a:gd name="T2" fmla="*/ 0 w 64"/>
                <a:gd name="T3" fmla="*/ 1 h 32"/>
                <a:gd name="T4" fmla="*/ 0 w 64"/>
                <a:gd name="T5" fmla="*/ 1 h 32"/>
                <a:gd name="T6" fmla="*/ 0 w 64"/>
                <a:gd name="T7" fmla="*/ 1 h 32"/>
                <a:gd name="T8" fmla="*/ 0 w 64"/>
                <a:gd name="T9" fmla="*/ 1 h 32"/>
                <a:gd name="T10" fmla="*/ 0 w 64"/>
                <a:gd name="T11" fmla="*/ 1 h 32"/>
                <a:gd name="T12" fmla="*/ 0 w 64"/>
                <a:gd name="T13" fmla="*/ 1 h 32"/>
                <a:gd name="T14" fmla="*/ 0 w 64"/>
                <a:gd name="T15" fmla="*/ 0 h 32"/>
                <a:gd name="T16" fmla="*/ 0 w 64"/>
                <a:gd name="T17" fmla="*/ 0 h 32"/>
                <a:gd name="T18" fmla="*/ 0 w 64"/>
                <a:gd name="T19" fmla="*/ 0 h 32"/>
                <a:gd name="T20" fmla="*/ 0 w 64"/>
                <a:gd name="T21" fmla="*/ 1 h 32"/>
                <a:gd name="T22" fmla="*/ 0 w 64"/>
                <a:gd name="T23" fmla="*/ 1 h 32"/>
                <a:gd name="T24" fmla="*/ 0 w 64"/>
                <a:gd name="T25" fmla="*/ 1 h 32"/>
                <a:gd name="T26" fmla="*/ 0 w 64"/>
                <a:gd name="T27" fmla="*/ 1 h 32"/>
                <a:gd name="T28" fmla="*/ 0 w 64"/>
                <a:gd name="T29" fmla="*/ 1 h 32"/>
                <a:gd name="T30" fmla="*/ 0 w 64"/>
                <a:gd name="T31" fmla="*/ 1 h 32"/>
                <a:gd name="T32" fmla="*/ 0 w 64"/>
                <a:gd name="T33" fmla="*/ 1 h 32"/>
                <a:gd name="T34" fmla="*/ 0 w 64"/>
                <a:gd name="T35" fmla="*/ 1 h 32"/>
                <a:gd name="T36" fmla="*/ 0 w 64"/>
                <a:gd name="T37" fmla="*/ 1 h 32"/>
                <a:gd name="T38" fmla="*/ 0 w 64"/>
                <a:gd name="T39" fmla="*/ 1 h 32"/>
                <a:gd name="T40" fmla="*/ 0 w 64"/>
                <a:gd name="T41" fmla="*/ 1 h 32"/>
                <a:gd name="T42" fmla="*/ 0 w 64"/>
                <a:gd name="T43" fmla="*/ 1 h 32"/>
                <a:gd name="T44" fmla="*/ 0 w 64"/>
                <a:gd name="T45" fmla="*/ 1 h 32"/>
                <a:gd name="T46" fmla="*/ 0 w 64"/>
                <a:gd name="T47" fmla="*/ 1 h 32"/>
                <a:gd name="T48" fmla="*/ 0 w 64"/>
                <a:gd name="T49" fmla="*/ 1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4" h="32">
                  <a:moveTo>
                    <a:pt x="50" y="24"/>
                  </a:moveTo>
                  <a:lnTo>
                    <a:pt x="56" y="22"/>
                  </a:lnTo>
                  <a:lnTo>
                    <a:pt x="62" y="19"/>
                  </a:lnTo>
                  <a:lnTo>
                    <a:pt x="64" y="15"/>
                  </a:lnTo>
                  <a:lnTo>
                    <a:pt x="64" y="11"/>
                  </a:lnTo>
                  <a:lnTo>
                    <a:pt x="61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7" y="14"/>
                  </a:lnTo>
                  <a:lnTo>
                    <a:pt x="3" y="20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36" y="29"/>
                  </a:lnTo>
                  <a:lnTo>
                    <a:pt x="43" y="27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5" name="Freeform 130"/>
            <p:cNvSpPr/>
            <p:nvPr/>
          </p:nvSpPr>
          <p:spPr bwMode="auto">
            <a:xfrm>
              <a:off x="4849" y="304"/>
              <a:ext cx="82" cy="106"/>
            </a:xfrm>
            <a:custGeom>
              <a:avLst/>
              <a:gdLst>
                <a:gd name="T0" fmla="*/ 0 w 246"/>
                <a:gd name="T1" fmla="*/ 1 h 211"/>
                <a:gd name="T2" fmla="*/ 0 w 246"/>
                <a:gd name="T3" fmla="*/ 1 h 211"/>
                <a:gd name="T4" fmla="*/ 0 w 246"/>
                <a:gd name="T5" fmla="*/ 1 h 211"/>
                <a:gd name="T6" fmla="*/ 0 w 246"/>
                <a:gd name="T7" fmla="*/ 1 h 211"/>
                <a:gd name="T8" fmla="*/ 0 w 246"/>
                <a:gd name="T9" fmla="*/ 2 h 211"/>
                <a:gd name="T10" fmla="*/ 0 w 246"/>
                <a:gd name="T11" fmla="*/ 2 h 211"/>
                <a:gd name="T12" fmla="*/ 0 w 246"/>
                <a:gd name="T13" fmla="*/ 2 h 211"/>
                <a:gd name="T14" fmla="*/ 0 w 246"/>
                <a:gd name="T15" fmla="*/ 2 h 211"/>
                <a:gd name="T16" fmla="*/ 0 w 246"/>
                <a:gd name="T17" fmla="*/ 3 h 211"/>
                <a:gd name="T18" fmla="*/ 0 w 246"/>
                <a:gd name="T19" fmla="*/ 3 h 211"/>
                <a:gd name="T20" fmla="*/ 0 w 246"/>
                <a:gd name="T21" fmla="*/ 3 h 211"/>
                <a:gd name="T22" fmla="*/ 0 w 246"/>
                <a:gd name="T23" fmla="*/ 3 h 211"/>
                <a:gd name="T24" fmla="*/ 0 w 246"/>
                <a:gd name="T25" fmla="*/ 4 h 211"/>
                <a:gd name="T26" fmla="*/ 0 w 246"/>
                <a:gd name="T27" fmla="*/ 4 h 211"/>
                <a:gd name="T28" fmla="*/ 0 w 246"/>
                <a:gd name="T29" fmla="*/ 4 h 211"/>
                <a:gd name="T30" fmla="*/ 0 w 246"/>
                <a:gd name="T31" fmla="*/ 4 h 211"/>
                <a:gd name="T32" fmla="*/ 0 w 246"/>
                <a:gd name="T33" fmla="*/ 4 h 211"/>
                <a:gd name="T34" fmla="*/ 0 w 246"/>
                <a:gd name="T35" fmla="*/ 4 h 211"/>
                <a:gd name="T36" fmla="*/ 0 w 246"/>
                <a:gd name="T37" fmla="*/ 4 h 211"/>
                <a:gd name="T38" fmla="*/ 0 w 246"/>
                <a:gd name="T39" fmla="*/ 4 h 211"/>
                <a:gd name="T40" fmla="*/ 0 w 246"/>
                <a:gd name="T41" fmla="*/ 4 h 211"/>
                <a:gd name="T42" fmla="*/ 0 w 246"/>
                <a:gd name="T43" fmla="*/ 4 h 211"/>
                <a:gd name="T44" fmla="*/ 0 w 246"/>
                <a:gd name="T45" fmla="*/ 4 h 211"/>
                <a:gd name="T46" fmla="*/ 0 w 246"/>
                <a:gd name="T47" fmla="*/ 4 h 211"/>
                <a:gd name="T48" fmla="*/ 0 w 246"/>
                <a:gd name="T49" fmla="*/ 4 h 211"/>
                <a:gd name="T50" fmla="*/ 0 w 246"/>
                <a:gd name="T51" fmla="*/ 4 h 211"/>
                <a:gd name="T52" fmla="*/ 0 w 246"/>
                <a:gd name="T53" fmla="*/ 4 h 211"/>
                <a:gd name="T54" fmla="*/ 0 w 246"/>
                <a:gd name="T55" fmla="*/ 4 h 211"/>
                <a:gd name="T56" fmla="*/ 0 w 246"/>
                <a:gd name="T57" fmla="*/ 4 h 211"/>
                <a:gd name="T58" fmla="*/ 0 w 246"/>
                <a:gd name="T59" fmla="*/ 4 h 211"/>
                <a:gd name="T60" fmla="*/ 0 w 246"/>
                <a:gd name="T61" fmla="*/ 4 h 211"/>
                <a:gd name="T62" fmla="*/ 0 w 246"/>
                <a:gd name="T63" fmla="*/ 3 h 211"/>
                <a:gd name="T64" fmla="*/ 0 w 246"/>
                <a:gd name="T65" fmla="*/ 3 h 211"/>
                <a:gd name="T66" fmla="*/ 0 w 246"/>
                <a:gd name="T67" fmla="*/ 3 h 211"/>
                <a:gd name="T68" fmla="*/ 0 w 246"/>
                <a:gd name="T69" fmla="*/ 3 h 211"/>
                <a:gd name="T70" fmla="*/ 0 w 246"/>
                <a:gd name="T71" fmla="*/ 3 h 211"/>
                <a:gd name="T72" fmla="*/ 0 w 246"/>
                <a:gd name="T73" fmla="*/ 3 h 211"/>
                <a:gd name="T74" fmla="*/ 0 w 246"/>
                <a:gd name="T75" fmla="*/ 3 h 211"/>
                <a:gd name="T76" fmla="*/ 0 w 246"/>
                <a:gd name="T77" fmla="*/ 2 h 211"/>
                <a:gd name="T78" fmla="*/ 0 w 246"/>
                <a:gd name="T79" fmla="*/ 2 h 211"/>
                <a:gd name="T80" fmla="*/ 0 w 246"/>
                <a:gd name="T81" fmla="*/ 2 h 211"/>
                <a:gd name="T82" fmla="*/ 0 w 246"/>
                <a:gd name="T83" fmla="*/ 2 h 211"/>
                <a:gd name="T84" fmla="*/ 0 w 246"/>
                <a:gd name="T85" fmla="*/ 2 h 211"/>
                <a:gd name="T86" fmla="*/ 0 w 246"/>
                <a:gd name="T87" fmla="*/ 1 h 211"/>
                <a:gd name="T88" fmla="*/ 0 w 246"/>
                <a:gd name="T89" fmla="*/ 1 h 211"/>
                <a:gd name="T90" fmla="*/ 0 w 246"/>
                <a:gd name="T91" fmla="*/ 1 h 211"/>
                <a:gd name="T92" fmla="*/ 0 w 246"/>
                <a:gd name="T93" fmla="*/ 1 h 211"/>
                <a:gd name="T94" fmla="*/ 0 w 246"/>
                <a:gd name="T95" fmla="*/ 1 h 211"/>
                <a:gd name="T96" fmla="*/ 0 w 246"/>
                <a:gd name="T97" fmla="*/ 1 h 211"/>
                <a:gd name="T98" fmla="*/ 0 w 246"/>
                <a:gd name="T99" fmla="*/ 1 h 211"/>
                <a:gd name="T100" fmla="*/ 0 w 246"/>
                <a:gd name="T101" fmla="*/ 1 h 211"/>
                <a:gd name="T102" fmla="*/ 0 w 246"/>
                <a:gd name="T103" fmla="*/ 1 h 211"/>
                <a:gd name="T104" fmla="*/ 0 w 246"/>
                <a:gd name="T105" fmla="*/ 1 h 211"/>
                <a:gd name="T106" fmla="*/ 0 w 246"/>
                <a:gd name="T107" fmla="*/ 1 h 211"/>
                <a:gd name="T108" fmla="*/ 0 w 246"/>
                <a:gd name="T109" fmla="*/ 0 h 211"/>
                <a:gd name="T110" fmla="*/ 0 w 246"/>
                <a:gd name="T111" fmla="*/ 1 h 211"/>
                <a:gd name="T112" fmla="*/ 0 w 246"/>
                <a:gd name="T113" fmla="*/ 1 h 211"/>
                <a:gd name="T114" fmla="*/ 0 w 246"/>
                <a:gd name="T115" fmla="*/ 1 h 211"/>
                <a:gd name="T116" fmla="*/ 0 w 246"/>
                <a:gd name="T117" fmla="*/ 1 h 211"/>
                <a:gd name="T118" fmla="*/ 0 w 246"/>
                <a:gd name="T119" fmla="*/ 1 h 211"/>
                <a:gd name="T120" fmla="*/ 0 w 246"/>
                <a:gd name="T121" fmla="*/ 1 h 2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211">
                  <a:moveTo>
                    <a:pt x="90" y="32"/>
                  </a:moveTo>
                  <a:lnTo>
                    <a:pt x="73" y="41"/>
                  </a:lnTo>
                  <a:lnTo>
                    <a:pt x="57" y="51"/>
                  </a:lnTo>
                  <a:lnTo>
                    <a:pt x="41" y="64"/>
                  </a:lnTo>
                  <a:lnTo>
                    <a:pt x="28" y="76"/>
                  </a:lnTo>
                  <a:lnTo>
                    <a:pt x="18" y="89"/>
                  </a:lnTo>
                  <a:lnTo>
                    <a:pt x="9" y="103"/>
                  </a:lnTo>
                  <a:lnTo>
                    <a:pt x="3" y="116"/>
                  </a:lnTo>
                  <a:lnTo>
                    <a:pt x="0" y="131"/>
                  </a:lnTo>
                  <a:lnTo>
                    <a:pt x="3" y="152"/>
                  </a:lnTo>
                  <a:lnTo>
                    <a:pt x="15" y="170"/>
                  </a:lnTo>
                  <a:lnTo>
                    <a:pt x="32" y="185"/>
                  </a:lnTo>
                  <a:lnTo>
                    <a:pt x="54" y="197"/>
                  </a:lnTo>
                  <a:lnTo>
                    <a:pt x="80" y="205"/>
                  </a:lnTo>
                  <a:lnTo>
                    <a:pt x="109" y="210"/>
                  </a:lnTo>
                  <a:lnTo>
                    <a:pt x="137" y="211"/>
                  </a:lnTo>
                  <a:lnTo>
                    <a:pt x="164" y="208"/>
                  </a:lnTo>
                  <a:lnTo>
                    <a:pt x="170" y="208"/>
                  </a:lnTo>
                  <a:lnTo>
                    <a:pt x="176" y="206"/>
                  </a:lnTo>
                  <a:lnTo>
                    <a:pt x="180" y="202"/>
                  </a:lnTo>
                  <a:lnTo>
                    <a:pt x="182" y="198"/>
                  </a:lnTo>
                  <a:lnTo>
                    <a:pt x="180" y="196"/>
                  </a:lnTo>
                  <a:lnTo>
                    <a:pt x="176" y="196"/>
                  </a:lnTo>
                  <a:lnTo>
                    <a:pt x="170" y="195"/>
                  </a:lnTo>
                  <a:lnTo>
                    <a:pt x="163" y="195"/>
                  </a:lnTo>
                  <a:lnTo>
                    <a:pt x="154" y="195"/>
                  </a:lnTo>
                  <a:lnTo>
                    <a:pt x="147" y="195"/>
                  </a:lnTo>
                  <a:lnTo>
                    <a:pt x="140" y="195"/>
                  </a:lnTo>
                  <a:lnTo>
                    <a:pt x="135" y="195"/>
                  </a:lnTo>
                  <a:lnTo>
                    <a:pt x="121" y="194"/>
                  </a:lnTo>
                  <a:lnTo>
                    <a:pt x="108" y="193"/>
                  </a:lnTo>
                  <a:lnTo>
                    <a:pt x="93" y="191"/>
                  </a:lnTo>
                  <a:lnTo>
                    <a:pt x="79" y="188"/>
                  </a:lnTo>
                  <a:lnTo>
                    <a:pt x="64" y="185"/>
                  </a:lnTo>
                  <a:lnTo>
                    <a:pt x="50" y="178"/>
                  </a:lnTo>
                  <a:lnTo>
                    <a:pt x="37" y="169"/>
                  </a:lnTo>
                  <a:lnTo>
                    <a:pt x="22" y="155"/>
                  </a:lnTo>
                  <a:lnTo>
                    <a:pt x="19" y="140"/>
                  </a:lnTo>
                  <a:lnTo>
                    <a:pt x="21" y="126"/>
                  </a:lnTo>
                  <a:lnTo>
                    <a:pt x="26" y="111"/>
                  </a:lnTo>
                  <a:lnTo>
                    <a:pt x="35" y="98"/>
                  </a:lnTo>
                  <a:lnTo>
                    <a:pt x="48" y="85"/>
                  </a:lnTo>
                  <a:lnTo>
                    <a:pt x="63" y="73"/>
                  </a:lnTo>
                  <a:lnTo>
                    <a:pt x="79" y="63"/>
                  </a:lnTo>
                  <a:lnTo>
                    <a:pt x="98" y="52"/>
                  </a:lnTo>
                  <a:lnTo>
                    <a:pt x="117" y="43"/>
                  </a:lnTo>
                  <a:lnTo>
                    <a:pt x="137" y="35"/>
                  </a:lnTo>
                  <a:lnTo>
                    <a:pt x="157" y="28"/>
                  </a:lnTo>
                  <a:lnTo>
                    <a:pt x="176" y="21"/>
                  </a:lnTo>
                  <a:lnTo>
                    <a:pt x="196" y="16"/>
                  </a:lnTo>
                  <a:lnTo>
                    <a:pt x="214" y="11"/>
                  </a:lnTo>
                  <a:lnTo>
                    <a:pt x="231" y="8"/>
                  </a:lnTo>
                  <a:lnTo>
                    <a:pt x="246" y="6"/>
                  </a:lnTo>
                  <a:lnTo>
                    <a:pt x="236" y="2"/>
                  </a:lnTo>
                  <a:lnTo>
                    <a:pt x="220" y="0"/>
                  </a:lnTo>
                  <a:lnTo>
                    <a:pt x="201" y="2"/>
                  </a:lnTo>
                  <a:lnTo>
                    <a:pt x="179" y="5"/>
                  </a:lnTo>
                  <a:lnTo>
                    <a:pt x="154" y="10"/>
                  </a:lnTo>
                  <a:lnTo>
                    <a:pt x="131" y="16"/>
                  </a:lnTo>
                  <a:lnTo>
                    <a:pt x="109" y="24"/>
                  </a:lnTo>
                  <a:lnTo>
                    <a:pt x="9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9" name="Freeform 131"/>
            <p:cNvSpPr/>
            <p:nvPr/>
          </p:nvSpPr>
          <p:spPr bwMode="auto">
            <a:xfrm>
              <a:off x="4989" y="303"/>
              <a:ext cx="53" cy="82"/>
            </a:xfrm>
            <a:custGeom>
              <a:avLst/>
              <a:gdLst>
                <a:gd name="T0" fmla="*/ 0 w 158"/>
                <a:gd name="T1" fmla="*/ 1 h 164"/>
                <a:gd name="T2" fmla="*/ 0 w 158"/>
                <a:gd name="T3" fmla="*/ 2 h 164"/>
                <a:gd name="T4" fmla="*/ 0 w 158"/>
                <a:gd name="T5" fmla="*/ 2 h 164"/>
                <a:gd name="T6" fmla="*/ 0 w 158"/>
                <a:gd name="T7" fmla="*/ 2 h 164"/>
                <a:gd name="T8" fmla="*/ 0 w 158"/>
                <a:gd name="T9" fmla="*/ 2 h 164"/>
                <a:gd name="T10" fmla="*/ 0 w 158"/>
                <a:gd name="T11" fmla="*/ 2 h 164"/>
                <a:gd name="T12" fmla="*/ 0 w 158"/>
                <a:gd name="T13" fmla="*/ 3 h 164"/>
                <a:gd name="T14" fmla="*/ 0 w 158"/>
                <a:gd name="T15" fmla="*/ 3 h 164"/>
                <a:gd name="T16" fmla="*/ 0 w 158"/>
                <a:gd name="T17" fmla="*/ 3 h 164"/>
                <a:gd name="T18" fmla="*/ 0 w 158"/>
                <a:gd name="T19" fmla="*/ 3 h 164"/>
                <a:gd name="T20" fmla="*/ 0 w 158"/>
                <a:gd name="T21" fmla="*/ 3 h 164"/>
                <a:gd name="T22" fmla="*/ 0 w 158"/>
                <a:gd name="T23" fmla="*/ 3 h 164"/>
                <a:gd name="T24" fmla="*/ 0 w 158"/>
                <a:gd name="T25" fmla="*/ 3 h 164"/>
                <a:gd name="T26" fmla="*/ 0 w 158"/>
                <a:gd name="T27" fmla="*/ 3 h 164"/>
                <a:gd name="T28" fmla="*/ 0 w 158"/>
                <a:gd name="T29" fmla="*/ 3 h 164"/>
                <a:gd name="T30" fmla="*/ 0 w 158"/>
                <a:gd name="T31" fmla="*/ 3 h 164"/>
                <a:gd name="T32" fmla="*/ 0 w 158"/>
                <a:gd name="T33" fmla="*/ 3 h 164"/>
                <a:gd name="T34" fmla="*/ 0 w 158"/>
                <a:gd name="T35" fmla="*/ 3 h 164"/>
                <a:gd name="T36" fmla="*/ 0 w 158"/>
                <a:gd name="T37" fmla="*/ 3 h 164"/>
                <a:gd name="T38" fmla="*/ 0 w 158"/>
                <a:gd name="T39" fmla="*/ 3 h 164"/>
                <a:gd name="T40" fmla="*/ 0 w 158"/>
                <a:gd name="T41" fmla="*/ 2 h 164"/>
                <a:gd name="T42" fmla="*/ 0 w 158"/>
                <a:gd name="T43" fmla="*/ 2 h 164"/>
                <a:gd name="T44" fmla="*/ 0 w 158"/>
                <a:gd name="T45" fmla="*/ 2 h 164"/>
                <a:gd name="T46" fmla="*/ 0 w 158"/>
                <a:gd name="T47" fmla="*/ 2 h 164"/>
                <a:gd name="T48" fmla="*/ 0 w 158"/>
                <a:gd name="T49" fmla="*/ 1 h 164"/>
                <a:gd name="T50" fmla="*/ 0 w 158"/>
                <a:gd name="T51" fmla="*/ 1 h 164"/>
                <a:gd name="T52" fmla="*/ 0 w 158"/>
                <a:gd name="T53" fmla="*/ 1 h 164"/>
                <a:gd name="T54" fmla="*/ 0 w 158"/>
                <a:gd name="T55" fmla="*/ 1 h 164"/>
                <a:gd name="T56" fmla="*/ 0 w 158"/>
                <a:gd name="T57" fmla="*/ 1 h 164"/>
                <a:gd name="T58" fmla="*/ 0 w 158"/>
                <a:gd name="T59" fmla="*/ 1 h 164"/>
                <a:gd name="T60" fmla="*/ 0 w 158"/>
                <a:gd name="T61" fmla="*/ 0 h 164"/>
                <a:gd name="T62" fmla="*/ 0 w 158"/>
                <a:gd name="T63" fmla="*/ 1 h 164"/>
                <a:gd name="T64" fmla="*/ 0 w 158"/>
                <a:gd name="T65" fmla="*/ 1 h 164"/>
                <a:gd name="T66" fmla="*/ 0 w 158"/>
                <a:gd name="T67" fmla="*/ 1 h 164"/>
                <a:gd name="T68" fmla="*/ 0 w 158"/>
                <a:gd name="T69" fmla="*/ 1 h 164"/>
                <a:gd name="T70" fmla="*/ 0 w 158"/>
                <a:gd name="T71" fmla="*/ 1 h 164"/>
                <a:gd name="T72" fmla="*/ 0 w 158"/>
                <a:gd name="T73" fmla="*/ 1 h 164"/>
                <a:gd name="T74" fmla="*/ 0 w 158"/>
                <a:gd name="T75" fmla="*/ 1 h 164"/>
                <a:gd name="T76" fmla="*/ 0 w 158"/>
                <a:gd name="T77" fmla="*/ 1 h 164"/>
                <a:gd name="T78" fmla="*/ 0 w 158"/>
                <a:gd name="T79" fmla="*/ 1 h 164"/>
                <a:gd name="T80" fmla="*/ 0 w 158"/>
                <a:gd name="T81" fmla="*/ 1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4">
                  <a:moveTo>
                    <a:pt x="133" y="54"/>
                  </a:moveTo>
                  <a:lnTo>
                    <a:pt x="138" y="72"/>
                  </a:lnTo>
                  <a:lnTo>
                    <a:pt x="135" y="86"/>
                  </a:lnTo>
                  <a:lnTo>
                    <a:pt x="125" y="99"/>
                  </a:lnTo>
                  <a:lnTo>
                    <a:pt x="110" y="110"/>
                  </a:lnTo>
                  <a:lnTo>
                    <a:pt x="93" y="120"/>
                  </a:lnTo>
                  <a:lnTo>
                    <a:pt x="74" y="130"/>
                  </a:lnTo>
                  <a:lnTo>
                    <a:pt x="53" y="140"/>
                  </a:lnTo>
                  <a:lnTo>
                    <a:pt x="36" y="149"/>
                  </a:lnTo>
                  <a:lnTo>
                    <a:pt x="33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5" y="160"/>
                  </a:lnTo>
                  <a:lnTo>
                    <a:pt x="37" y="163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3"/>
                  </a:lnTo>
                  <a:lnTo>
                    <a:pt x="72" y="153"/>
                  </a:lnTo>
                  <a:lnTo>
                    <a:pt x="94" y="143"/>
                  </a:lnTo>
                  <a:lnTo>
                    <a:pt x="114" y="132"/>
                  </a:lnTo>
                  <a:lnTo>
                    <a:pt x="133" y="118"/>
                  </a:lnTo>
                  <a:lnTo>
                    <a:pt x="146" y="104"/>
                  </a:lnTo>
                  <a:lnTo>
                    <a:pt x="155" y="87"/>
                  </a:lnTo>
                  <a:lnTo>
                    <a:pt x="158" y="70"/>
                  </a:lnTo>
                  <a:lnTo>
                    <a:pt x="152" y="51"/>
                  </a:lnTo>
                  <a:lnTo>
                    <a:pt x="139" y="37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5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1" y="1"/>
                  </a:lnTo>
                  <a:lnTo>
                    <a:pt x="0" y="5"/>
                  </a:lnTo>
                  <a:lnTo>
                    <a:pt x="20" y="9"/>
                  </a:lnTo>
                  <a:lnTo>
                    <a:pt x="40" y="12"/>
                  </a:lnTo>
                  <a:lnTo>
                    <a:pt x="59" y="15"/>
                  </a:lnTo>
                  <a:lnTo>
                    <a:pt x="78" y="19"/>
                  </a:lnTo>
                  <a:lnTo>
                    <a:pt x="96" y="24"/>
                  </a:lnTo>
                  <a:lnTo>
                    <a:pt x="112" y="32"/>
                  </a:lnTo>
                  <a:lnTo>
                    <a:pt x="125" y="4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0" name="Freeform 132"/>
            <p:cNvSpPr/>
            <p:nvPr/>
          </p:nvSpPr>
          <p:spPr bwMode="auto">
            <a:xfrm>
              <a:off x="4796" y="285"/>
              <a:ext cx="134" cy="170"/>
            </a:xfrm>
            <a:custGeom>
              <a:avLst/>
              <a:gdLst>
                <a:gd name="T0" fmla="*/ 0 w 400"/>
                <a:gd name="T1" fmla="*/ 1 h 340"/>
                <a:gd name="T2" fmla="*/ 0 w 400"/>
                <a:gd name="T3" fmla="*/ 2 h 340"/>
                <a:gd name="T4" fmla="*/ 0 w 400"/>
                <a:gd name="T5" fmla="*/ 3 h 340"/>
                <a:gd name="T6" fmla="*/ 0 w 400"/>
                <a:gd name="T7" fmla="*/ 4 h 340"/>
                <a:gd name="T8" fmla="*/ 0 w 400"/>
                <a:gd name="T9" fmla="*/ 4 h 340"/>
                <a:gd name="T10" fmla="*/ 0 w 400"/>
                <a:gd name="T11" fmla="*/ 4 h 340"/>
                <a:gd name="T12" fmla="*/ 0 w 400"/>
                <a:gd name="T13" fmla="*/ 5 h 340"/>
                <a:gd name="T14" fmla="*/ 0 w 400"/>
                <a:gd name="T15" fmla="*/ 5 h 340"/>
                <a:gd name="T16" fmla="*/ 0 w 400"/>
                <a:gd name="T17" fmla="*/ 5 h 340"/>
                <a:gd name="T18" fmla="*/ 0 w 400"/>
                <a:gd name="T19" fmla="*/ 5 h 340"/>
                <a:gd name="T20" fmla="*/ 0 w 400"/>
                <a:gd name="T21" fmla="*/ 5 h 340"/>
                <a:gd name="T22" fmla="*/ 0 w 400"/>
                <a:gd name="T23" fmla="*/ 6 h 340"/>
                <a:gd name="T24" fmla="*/ 0 w 400"/>
                <a:gd name="T25" fmla="*/ 6 h 340"/>
                <a:gd name="T26" fmla="*/ 0 w 400"/>
                <a:gd name="T27" fmla="*/ 6 h 340"/>
                <a:gd name="T28" fmla="*/ 0 w 400"/>
                <a:gd name="T29" fmla="*/ 6 h 340"/>
                <a:gd name="T30" fmla="*/ 0 w 400"/>
                <a:gd name="T31" fmla="*/ 6 h 340"/>
                <a:gd name="T32" fmla="*/ 1 w 400"/>
                <a:gd name="T33" fmla="*/ 6 h 340"/>
                <a:gd name="T34" fmla="*/ 1 w 400"/>
                <a:gd name="T35" fmla="*/ 6 h 340"/>
                <a:gd name="T36" fmla="*/ 1 w 400"/>
                <a:gd name="T37" fmla="*/ 6 h 340"/>
                <a:gd name="T38" fmla="*/ 1 w 400"/>
                <a:gd name="T39" fmla="*/ 5 h 340"/>
                <a:gd name="T40" fmla="*/ 1 w 400"/>
                <a:gd name="T41" fmla="*/ 5 h 340"/>
                <a:gd name="T42" fmla="*/ 0 w 400"/>
                <a:gd name="T43" fmla="*/ 5 h 340"/>
                <a:gd name="T44" fmla="*/ 0 w 400"/>
                <a:gd name="T45" fmla="*/ 5 h 340"/>
                <a:gd name="T46" fmla="*/ 0 w 400"/>
                <a:gd name="T47" fmla="*/ 5 h 340"/>
                <a:gd name="T48" fmla="*/ 0 w 400"/>
                <a:gd name="T49" fmla="*/ 5 h 340"/>
                <a:gd name="T50" fmla="*/ 0 w 400"/>
                <a:gd name="T51" fmla="*/ 5 h 340"/>
                <a:gd name="T52" fmla="*/ 0 w 400"/>
                <a:gd name="T53" fmla="*/ 5 h 340"/>
                <a:gd name="T54" fmla="*/ 0 w 400"/>
                <a:gd name="T55" fmla="*/ 5 h 340"/>
                <a:gd name="T56" fmla="*/ 0 w 400"/>
                <a:gd name="T57" fmla="*/ 5 h 340"/>
                <a:gd name="T58" fmla="*/ 0 w 400"/>
                <a:gd name="T59" fmla="*/ 4 h 340"/>
                <a:gd name="T60" fmla="*/ 0 w 400"/>
                <a:gd name="T61" fmla="*/ 4 h 340"/>
                <a:gd name="T62" fmla="*/ 0 w 400"/>
                <a:gd name="T63" fmla="*/ 3 h 340"/>
                <a:gd name="T64" fmla="*/ 0 w 400"/>
                <a:gd name="T65" fmla="*/ 3 h 340"/>
                <a:gd name="T66" fmla="*/ 0 w 400"/>
                <a:gd name="T67" fmla="*/ 2 h 340"/>
                <a:gd name="T68" fmla="*/ 0 w 400"/>
                <a:gd name="T69" fmla="*/ 2 h 340"/>
                <a:gd name="T70" fmla="*/ 0 w 400"/>
                <a:gd name="T71" fmla="*/ 2 h 340"/>
                <a:gd name="T72" fmla="*/ 0 w 400"/>
                <a:gd name="T73" fmla="*/ 1 h 340"/>
                <a:gd name="T74" fmla="*/ 0 w 400"/>
                <a:gd name="T75" fmla="*/ 1 h 340"/>
                <a:gd name="T76" fmla="*/ 0 w 400"/>
                <a:gd name="T77" fmla="*/ 1 h 340"/>
                <a:gd name="T78" fmla="*/ 0 w 400"/>
                <a:gd name="T79" fmla="*/ 1 h 340"/>
                <a:gd name="T80" fmla="*/ 0 w 400"/>
                <a:gd name="T81" fmla="*/ 0 h 340"/>
                <a:gd name="T82" fmla="*/ 0 w 400"/>
                <a:gd name="T83" fmla="*/ 1 h 340"/>
                <a:gd name="T84" fmla="*/ 0 w 400"/>
                <a:gd name="T85" fmla="*/ 1 h 340"/>
                <a:gd name="T86" fmla="*/ 0 w 400"/>
                <a:gd name="T87" fmla="*/ 1 h 3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40">
                  <a:moveTo>
                    <a:pt x="156" y="45"/>
                  </a:moveTo>
                  <a:lnTo>
                    <a:pt x="125" y="62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5"/>
                  </a:lnTo>
                  <a:lnTo>
                    <a:pt x="22" y="150"/>
                  </a:lnTo>
                  <a:lnTo>
                    <a:pt x="8" y="176"/>
                  </a:lnTo>
                  <a:lnTo>
                    <a:pt x="0" y="204"/>
                  </a:lnTo>
                  <a:lnTo>
                    <a:pt x="2" y="233"/>
                  </a:lnTo>
                  <a:lnTo>
                    <a:pt x="5" y="240"/>
                  </a:lnTo>
                  <a:lnTo>
                    <a:pt x="9" y="248"/>
                  </a:lnTo>
                  <a:lnTo>
                    <a:pt x="13" y="254"/>
                  </a:lnTo>
                  <a:lnTo>
                    <a:pt x="19" y="261"/>
                  </a:lnTo>
                  <a:lnTo>
                    <a:pt x="26" y="268"/>
                  </a:lnTo>
                  <a:lnTo>
                    <a:pt x="34" y="274"/>
                  </a:lnTo>
                  <a:lnTo>
                    <a:pt x="42" y="279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5"/>
                  </a:lnTo>
                  <a:lnTo>
                    <a:pt x="128" y="310"/>
                  </a:lnTo>
                  <a:lnTo>
                    <a:pt x="149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10" y="326"/>
                  </a:lnTo>
                  <a:lnTo>
                    <a:pt x="231" y="329"/>
                  </a:lnTo>
                  <a:lnTo>
                    <a:pt x="253" y="331"/>
                  </a:lnTo>
                  <a:lnTo>
                    <a:pt x="274" y="334"/>
                  </a:lnTo>
                  <a:lnTo>
                    <a:pt x="295" y="336"/>
                  </a:lnTo>
                  <a:lnTo>
                    <a:pt x="317" y="337"/>
                  </a:lnTo>
                  <a:lnTo>
                    <a:pt x="339" y="338"/>
                  </a:lnTo>
                  <a:lnTo>
                    <a:pt x="359" y="339"/>
                  </a:lnTo>
                  <a:lnTo>
                    <a:pt x="381" y="340"/>
                  </a:lnTo>
                  <a:lnTo>
                    <a:pt x="387" y="340"/>
                  </a:lnTo>
                  <a:lnTo>
                    <a:pt x="393" y="337"/>
                  </a:lnTo>
                  <a:lnTo>
                    <a:pt x="397" y="334"/>
                  </a:lnTo>
                  <a:lnTo>
                    <a:pt x="400" y="328"/>
                  </a:lnTo>
                  <a:lnTo>
                    <a:pt x="400" y="323"/>
                  </a:lnTo>
                  <a:lnTo>
                    <a:pt x="397" y="319"/>
                  </a:lnTo>
                  <a:lnTo>
                    <a:pt x="391" y="316"/>
                  </a:lnTo>
                  <a:lnTo>
                    <a:pt x="385" y="315"/>
                  </a:lnTo>
                  <a:lnTo>
                    <a:pt x="365" y="315"/>
                  </a:lnTo>
                  <a:lnTo>
                    <a:pt x="346" y="315"/>
                  </a:lnTo>
                  <a:lnTo>
                    <a:pt x="326" y="314"/>
                  </a:lnTo>
                  <a:lnTo>
                    <a:pt x="307" y="313"/>
                  </a:lnTo>
                  <a:lnTo>
                    <a:pt x="287" y="312"/>
                  </a:lnTo>
                  <a:lnTo>
                    <a:pt x="266" y="310"/>
                  </a:lnTo>
                  <a:lnTo>
                    <a:pt x="247" y="308"/>
                  </a:lnTo>
                  <a:lnTo>
                    <a:pt x="227" y="306"/>
                  </a:lnTo>
                  <a:lnTo>
                    <a:pt x="208" y="303"/>
                  </a:lnTo>
                  <a:lnTo>
                    <a:pt x="188" y="300"/>
                  </a:lnTo>
                  <a:lnTo>
                    <a:pt x="169" y="295"/>
                  </a:lnTo>
                  <a:lnTo>
                    <a:pt x="150" y="291"/>
                  </a:lnTo>
                  <a:lnTo>
                    <a:pt x="131" y="287"/>
                  </a:lnTo>
                  <a:lnTo>
                    <a:pt x="114" y="281"/>
                  </a:lnTo>
                  <a:lnTo>
                    <a:pt x="95" y="275"/>
                  </a:lnTo>
                  <a:lnTo>
                    <a:pt x="77" y="269"/>
                  </a:lnTo>
                  <a:lnTo>
                    <a:pt x="63" y="261"/>
                  </a:lnTo>
                  <a:lnTo>
                    <a:pt x="51" y="251"/>
                  </a:lnTo>
                  <a:lnTo>
                    <a:pt x="44" y="241"/>
                  </a:lnTo>
                  <a:lnTo>
                    <a:pt x="38" y="228"/>
                  </a:lnTo>
                  <a:lnTo>
                    <a:pt x="38" y="214"/>
                  </a:lnTo>
                  <a:lnTo>
                    <a:pt x="41" y="195"/>
                  </a:lnTo>
                  <a:lnTo>
                    <a:pt x="47" y="177"/>
                  </a:lnTo>
                  <a:lnTo>
                    <a:pt x="53" y="163"/>
                  </a:lnTo>
                  <a:lnTo>
                    <a:pt x="63" y="148"/>
                  </a:lnTo>
                  <a:lnTo>
                    <a:pt x="74" y="135"/>
                  </a:lnTo>
                  <a:lnTo>
                    <a:pt x="85" y="122"/>
                  </a:lnTo>
                  <a:lnTo>
                    <a:pt x="98" y="111"/>
                  </a:lnTo>
                  <a:lnTo>
                    <a:pt x="111" y="100"/>
                  </a:lnTo>
                  <a:lnTo>
                    <a:pt x="125" y="89"/>
                  </a:lnTo>
                  <a:lnTo>
                    <a:pt x="141" y="79"/>
                  </a:lnTo>
                  <a:lnTo>
                    <a:pt x="160" y="68"/>
                  </a:lnTo>
                  <a:lnTo>
                    <a:pt x="179" y="57"/>
                  </a:lnTo>
                  <a:lnTo>
                    <a:pt x="201" y="47"/>
                  </a:lnTo>
                  <a:lnTo>
                    <a:pt x="224" y="37"/>
                  </a:lnTo>
                  <a:lnTo>
                    <a:pt x="249" y="27"/>
                  </a:lnTo>
                  <a:lnTo>
                    <a:pt x="272" y="19"/>
                  </a:lnTo>
                  <a:lnTo>
                    <a:pt x="294" y="12"/>
                  </a:lnTo>
                  <a:lnTo>
                    <a:pt x="314" y="6"/>
                  </a:lnTo>
                  <a:lnTo>
                    <a:pt x="332" y="1"/>
                  </a:lnTo>
                  <a:lnTo>
                    <a:pt x="316" y="0"/>
                  </a:lnTo>
                  <a:lnTo>
                    <a:pt x="295" y="1"/>
                  </a:lnTo>
                  <a:lnTo>
                    <a:pt x="274" y="5"/>
                  </a:lnTo>
                  <a:lnTo>
                    <a:pt x="249" y="10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1" name="Freeform 133"/>
            <p:cNvSpPr/>
            <p:nvPr/>
          </p:nvSpPr>
          <p:spPr bwMode="auto">
            <a:xfrm>
              <a:off x="4984" y="279"/>
              <a:ext cx="117" cy="114"/>
            </a:xfrm>
            <a:custGeom>
              <a:avLst/>
              <a:gdLst>
                <a:gd name="T0" fmla="*/ 0 w 349"/>
                <a:gd name="T1" fmla="*/ 2 h 227"/>
                <a:gd name="T2" fmla="*/ 0 w 349"/>
                <a:gd name="T3" fmla="*/ 2 h 227"/>
                <a:gd name="T4" fmla="*/ 0 w 349"/>
                <a:gd name="T5" fmla="*/ 2 h 227"/>
                <a:gd name="T6" fmla="*/ 0 w 349"/>
                <a:gd name="T7" fmla="*/ 2 h 227"/>
                <a:gd name="T8" fmla="*/ 0 w 349"/>
                <a:gd name="T9" fmla="*/ 3 h 227"/>
                <a:gd name="T10" fmla="*/ 0 w 349"/>
                <a:gd name="T11" fmla="*/ 3 h 227"/>
                <a:gd name="T12" fmla="*/ 0 w 349"/>
                <a:gd name="T13" fmla="*/ 3 h 227"/>
                <a:gd name="T14" fmla="*/ 0 w 349"/>
                <a:gd name="T15" fmla="*/ 3 h 227"/>
                <a:gd name="T16" fmla="*/ 0 w 349"/>
                <a:gd name="T17" fmla="*/ 3 h 227"/>
                <a:gd name="T18" fmla="*/ 0 w 349"/>
                <a:gd name="T19" fmla="*/ 3 h 227"/>
                <a:gd name="T20" fmla="*/ 0 w 349"/>
                <a:gd name="T21" fmla="*/ 4 h 227"/>
                <a:gd name="T22" fmla="*/ 0 w 349"/>
                <a:gd name="T23" fmla="*/ 4 h 227"/>
                <a:gd name="T24" fmla="*/ 0 w 349"/>
                <a:gd name="T25" fmla="*/ 4 h 227"/>
                <a:gd name="T26" fmla="*/ 0 w 349"/>
                <a:gd name="T27" fmla="*/ 4 h 227"/>
                <a:gd name="T28" fmla="*/ 0 w 349"/>
                <a:gd name="T29" fmla="*/ 4 h 227"/>
                <a:gd name="T30" fmla="*/ 0 w 349"/>
                <a:gd name="T31" fmla="*/ 4 h 227"/>
                <a:gd name="T32" fmla="*/ 0 w 349"/>
                <a:gd name="T33" fmla="*/ 4 h 227"/>
                <a:gd name="T34" fmla="*/ 0 w 349"/>
                <a:gd name="T35" fmla="*/ 4 h 227"/>
                <a:gd name="T36" fmla="*/ 0 w 349"/>
                <a:gd name="T37" fmla="*/ 4 h 227"/>
                <a:gd name="T38" fmla="*/ 0 w 349"/>
                <a:gd name="T39" fmla="*/ 4 h 227"/>
                <a:gd name="T40" fmla="*/ 0 w 349"/>
                <a:gd name="T41" fmla="*/ 4 h 227"/>
                <a:gd name="T42" fmla="*/ 0 w 349"/>
                <a:gd name="T43" fmla="*/ 4 h 227"/>
                <a:gd name="T44" fmla="*/ 0 w 349"/>
                <a:gd name="T45" fmla="*/ 4 h 227"/>
                <a:gd name="T46" fmla="*/ 0 w 349"/>
                <a:gd name="T47" fmla="*/ 3 h 227"/>
                <a:gd name="T48" fmla="*/ 0 w 349"/>
                <a:gd name="T49" fmla="*/ 3 h 227"/>
                <a:gd name="T50" fmla="*/ 0 w 349"/>
                <a:gd name="T51" fmla="*/ 2 h 227"/>
                <a:gd name="T52" fmla="*/ 0 w 349"/>
                <a:gd name="T53" fmla="*/ 2 h 227"/>
                <a:gd name="T54" fmla="*/ 0 w 349"/>
                <a:gd name="T55" fmla="*/ 2 h 227"/>
                <a:gd name="T56" fmla="*/ 0 w 349"/>
                <a:gd name="T57" fmla="*/ 1 h 227"/>
                <a:gd name="T58" fmla="*/ 0 w 349"/>
                <a:gd name="T59" fmla="*/ 1 h 227"/>
                <a:gd name="T60" fmla="*/ 0 w 349"/>
                <a:gd name="T61" fmla="*/ 1 h 227"/>
                <a:gd name="T62" fmla="*/ 0 w 349"/>
                <a:gd name="T63" fmla="*/ 1 h 227"/>
                <a:gd name="T64" fmla="*/ 0 w 349"/>
                <a:gd name="T65" fmla="*/ 1 h 227"/>
                <a:gd name="T66" fmla="*/ 0 w 349"/>
                <a:gd name="T67" fmla="*/ 1 h 227"/>
                <a:gd name="T68" fmla="*/ 0 w 349"/>
                <a:gd name="T69" fmla="*/ 1 h 227"/>
                <a:gd name="T70" fmla="*/ 0 w 349"/>
                <a:gd name="T71" fmla="*/ 1 h 227"/>
                <a:gd name="T72" fmla="*/ 0 w 349"/>
                <a:gd name="T73" fmla="*/ 1 h 227"/>
                <a:gd name="T74" fmla="*/ 0 w 349"/>
                <a:gd name="T75" fmla="*/ 1 h 227"/>
                <a:gd name="T76" fmla="*/ 0 w 349"/>
                <a:gd name="T77" fmla="*/ 1 h 227"/>
                <a:gd name="T78" fmla="*/ 0 w 349"/>
                <a:gd name="T79" fmla="*/ 0 h 227"/>
                <a:gd name="T80" fmla="*/ 0 w 349"/>
                <a:gd name="T81" fmla="*/ 0 h 227"/>
                <a:gd name="T82" fmla="*/ 0 w 349"/>
                <a:gd name="T83" fmla="*/ 0 h 227"/>
                <a:gd name="T84" fmla="*/ 0 w 349"/>
                <a:gd name="T85" fmla="*/ 1 h 227"/>
                <a:gd name="T86" fmla="*/ 0 w 349"/>
                <a:gd name="T87" fmla="*/ 1 h 227"/>
                <a:gd name="T88" fmla="*/ 0 w 349"/>
                <a:gd name="T89" fmla="*/ 1 h 227"/>
                <a:gd name="T90" fmla="*/ 0 w 349"/>
                <a:gd name="T91" fmla="*/ 1 h 227"/>
                <a:gd name="T92" fmla="*/ 0 w 349"/>
                <a:gd name="T93" fmla="*/ 1 h 227"/>
                <a:gd name="T94" fmla="*/ 0 w 349"/>
                <a:gd name="T95" fmla="*/ 1 h 227"/>
                <a:gd name="T96" fmla="*/ 0 w 349"/>
                <a:gd name="T97" fmla="*/ 1 h 227"/>
                <a:gd name="T98" fmla="*/ 0 w 349"/>
                <a:gd name="T99" fmla="*/ 1 h 227"/>
                <a:gd name="T100" fmla="*/ 0 w 349"/>
                <a:gd name="T101" fmla="*/ 1 h 227"/>
                <a:gd name="T102" fmla="*/ 0 w 349"/>
                <a:gd name="T103" fmla="*/ 1 h 227"/>
                <a:gd name="T104" fmla="*/ 0 w 349"/>
                <a:gd name="T105" fmla="*/ 1 h 227"/>
                <a:gd name="T106" fmla="*/ 0 w 349"/>
                <a:gd name="T107" fmla="*/ 1 h 227"/>
                <a:gd name="T108" fmla="*/ 0 w 349"/>
                <a:gd name="T109" fmla="*/ 1 h 227"/>
                <a:gd name="T110" fmla="*/ 0 w 349"/>
                <a:gd name="T111" fmla="*/ 1 h 227"/>
                <a:gd name="T112" fmla="*/ 0 w 349"/>
                <a:gd name="T113" fmla="*/ 1 h 227"/>
                <a:gd name="T114" fmla="*/ 0 w 349"/>
                <a:gd name="T115" fmla="*/ 1 h 227"/>
                <a:gd name="T116" fmla="*/ 0 w 349"/>
                <a:gd name="T117" fmla="*/ 1 h 227"/>
                <a:gd name="T118" fmla="*/ 0 w 349"/>
                <a:gd name="T119" fmla="*/ 1 h 227"/>
                <a:gd name="T120" fmla="*/ 0 w 349"/>
                <a:gd name="T121" fmla="*/ 2 h 2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49" h="227">
                  <a:moveTo>
                    <a:pt x="291" y="70"/>
                  </a:moveTo>
                  <a:lnTo>
                    <a:pt x="307" y="83"/>
                  </a:lnTo>
                  <a:lnTo>
                    <a:pt x="316" y="97"/>
                  </a:lnTo>
                  <a:lnTo>
                    <a:pt x="321" y="113"/>
                  </a:lnTo>
                  <a:lnTo>
                    <a:pt x="321" y="129"/>
                  </a:lnTo>
                  <a:lnTo>
                    <a:pt x="318" y="142"/>
                  </a:lnTo>
                  <a:lnTo>
                    <a:pt x="313" y="154"/>
                  </a:lnTo>
                  <a:lnTo>
                    <a:pt x="302" y="165"/>
                  </a:lnTo>
                  <a:lnTo>
                    <a:pt x="292" y="174"/>
                  </a:lnTo>
                  <a:lnTo>
                    <a:pt x="279" y="185"/>
                  </a:lnTo>
                  <a:lnTo>
                    <a:pt x="266" y="193"/>
                  </a:lnTo>
                  <a:lnTo>
                    <a:pt x="253" y="202"/>
                  </a:lnTo>
                  <a:lnTo>
                    <a:pt x="240" y="212"/>
                  </a:lnTo>
                  <a:lnTo>
                    <a:pt x="237" y="215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40" y="224"/>
                  </a:lnTo>
                  <a:lnTo>
                    <a:pt x="244" y="226"/>
                  </a:lnTo>
                  <a:lnTo>
                    <a:pt x="249" y="227"/>
                  </a:lnTo>
                  <a:lnTo>
                    <a:pt x="254" y="226"/>
                  </a:lnTo>
                  <a:lnTo>
                    <a:pt x="259" y="224"/>
                  </a:lnTo>
                  <a:lnTo>
                    <a:pt x="288" y="211"/>
                  </a:lnTo>
                  <a:lnTo>
                    <a:pt x="311" y="193"/>
                  </a:lnTo>
                  <a:lnTo>
                    <a:pt x="331" y="172"/>
                  </a:lnTo>
                  <a:lnTo>
                    <a:pt x="345" y="151"/>
                  </a:lnTo>
                  <a:lnTo>
                    <a:pt x="349" y="127"/>
                  </a:lnTo>
                  <a:lnTo>
                    <a:pt x="346" y="104"/>
                  </a:lnTo>
                  <a:lnTo>
                    <a:pt x="334" y="83"/>
                  </a:lnTo>
                  <a:lnTo>
                    <a:pt x="311" y="63"/>
                  </a:lnTo>
                  <a:lnTo>
                    <a:pt x="294" y="53"/>
                  </a:lnTo>
                  <a:lnTo>
                    <a:pt x="273" y="44"/>
                  </a:lnTo>
                  <a:lnTo>
                    <a:pt x="250" y="35"/>
                  </a:lnTo>
                  <a:lnTo>
                    <a:pt x="227" y="28"/>
                  </a:lnTo>
                  <a:lnTo>
                    <a:pt x="202" y="22"/>
                  </a:lnTo>
                  <a:lnTo>
                    <a:pt x="176" y="17"/>
                  </a:lnTo>
                  <a:lnTo>
                    <a:pt x="151" y="12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9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15" y="7"/>
                  </a:lnTo>
                  <a:lnTo>
                    <a:pt x="31" y="9"/>
                  </a:lnTo>
                  <a:lnTo>
                    <a:pt x="47" y="11"/>
                  </a:lnTo>
                  <a:lnTo>
                    <a:pt x="64" y="13"/>
                  </a:lnTo>
                  <a:lnTo>
                    <a:pt x="83" y="15"/>
                  </a:lnTo>
                  <a:lnTo>
                    <a:pt x="102" y="17"/>
                  </a:lnTo>
                  <a:lnTo>
                    <a:pt x="121" y="20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0" y="31"/>
                  </a:lnTo>
                  <a:lnTo>
                    <a:pt x="201" y="36"/>
                  </a:lnTo>
                  <a:lnTo>
                    <a:pt x="220" y="41"/>
                  </a:lnTo>
                  <a:lnTo>
                    <a:pt x="238" y="48"/>
                  </a:lnTo>
                  <a:lnTo>
                    <a:pt x="257" y="54"/>
                  </a:lnTo>
                  <a:lnTo>
                    <a:pt x="275" y="62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" name="Freeform 134"/>
            <p:cNvSpPr/>
            <p:nvPr/>
          </p:nvSpPr>
          <p:spPr bwMode="auto">
            <a:xfrm>
              <a:off x="4750" y="340"/>
              <a:ext cx="48" cy="107"/>
            </a:xfrm>
            <a:custGeom>
              <a:avLst/>
              <a:gdLst>
                <a:gd name="T0" fmla="*/ 0 w 143"/>
                <a:gd name="T1" fmla="*/ 2 h 212"/>
                <a:gd name="T2" fmla="*/ 0 w 143"/>
                <a:gd name="T3" fmla="*/ 3 h 212"/>
                <a:gd name="T4" fmla="*/ 0 w 143"/>
                <a:gd name="T5" fmla="*/ 3 h 212"/>
                <a:gd name="T6" fmla="*/ 0 w 143"/>
                <a:gd name="T7" fmla="*/ 3 h 212"/>
                <a:gd name="T8" fmla="*/ 0 w 143"/>
                <a:gd name="T9" fmla="*/ 3 h 212"/>
                <a:gd name="T10" fmla="*/ 0 w 143"/>
                <a:gd name="T11" fmla="*/ 3 h 212"/>
                <a:gd name="T12" fmla="*/ 0 w 143"/>
                <a:gd name="T13" fmla="*/ 4 h 212"/>
                <a:gd name="T14" fmla="*/ 0 w 143"/>
                <a:gd name="T15" fmla="*/ 4 h 212"/>
                <a:gd name="T16" fmla="*/ 0 w 143"/>
                <a:gd name="T17" fmla="*/ 4 h 212"/>
                <a:gd name="T18" fmla="*/ 0 w 143"/>
                <a:gd name="T19" fmla="*/ 4 h 212"/>
                <a:gd name="T20" fmla="*/ 0 w 143"/>
                <a:gd name="T21" fmla="*/ 4 h 212"/>
                <a:gd name="T22" fmla="*/ 0 w 143"/>
                <a:gd name="T23" fmla="*/ 4 h 212"/>
                <a:gd name="T24" fmla="*/ 0 w 143"/>
                <a:gd name="T25" fmla="*/ 4 h 212"/>
                <a:gd name="T26" fmla="*/ 0 w 143"/>
                <a:gd name="T27" fmla="*/ 4 h 212"/>
                <a:gd name="T28" fmla="*/ 0 w 143"/>
                <a:gd name="T29" fmla="*/ 4 h 212"/>
                <a:gd name="T30" fmla="*/ 0 w 143"/>
                <a:gd name="T31" fmla="*/ 3 h 212"/>
                <a:gd name="T32" fmla="*/ 0 w 143"/>
                <a:gd name="T33" fmla="*/ 3 h 212"/>
                <a:gd name="T34" fmla="*/ 0 w 143"/>
                <a:gd name="T35" fmla="*/ 3 h 212"/>
                <a:gd name="T36" fmla="*/ 0 w 143"/>
                <a:gd name="T37" fmla="*/ 3 h 212"/>
                <a:gd name="T38" fmla="*/ 0 w 143"/>
                <a:gd name="T39" fmla="*/ 3 h 212"/>
                <a:gd name="T40" fmla="*/ 0 w 143"/>
                <a:gd name="T41" fmla="*/ 3 h 212"/>
                <a:gd name="T42" fmla="*/ 0 w 143"/>
                <a:gd name="T43" fmla="*/ 3 h 212"/>
                <a:gd name="T44" fmla="*/ 0 w 143"/>
                <a:gd name="T45" fmla="*/ 2 h 212"/>
                <a:gd name="T46" fmla="*/ 0 w 143"/>
                <a:gd name="T47" fmla="*/ 2 h 212"/>
                <a:gd name="T48" fmla="*/ 0 w 143"/>
                <a:gd name="T49" fmla="*/ 2 h 212"/>
                <a:gd name="T50" fmla="*/ 0 w 143"/>
                <a:gd name="T51" fmla="*/ 2 h 212"/>
                <a:gd name="T52" fmla="*/ 0 w 143"/>
                <a:gd name="T53" fmla="*/ 1 h 212"/>
                <a:gd name="T54" fmla="*/ 0 w 143"/>
                <a:gd name="T55" fmla="*/ 1 h 212"/>
                <a:gd name="T56" fmla="*/ 0 w 143"/>
                <a:gd name="T57" fmla="*/ 1 h 212"/>
                <a:gd name="T58" fmla="*/ 0 w 143"/>
                <a:gd name="T59" fmla="*/ 1 h 212"/>
                <a:gd name="T60" fmla="*/ 0 w 143"/>
                <a:gd name="T61" fmla="*/ 1 h 212"/>
                <a:gd name="T62" fmla="*/ 0 w 143"/>
                <a:gd name="T63" fmla="*/ 1 h 212"/>
                <a:gd name="T64" fmla="*/ 0 w 143"/>
                <a:gd name="T65" fmla="*/ 0 h 212"/>
                <a:gd name="T66" fmla="*/ 0 w 143"/>
                <a:gd name="T67" fmla="*/ 1 h 212"/>
                <a:gd name="T68" fmla="*/ 0 w 143"/>
                <a:gd name="T69" fmla="*/ 1 h 212"/>
                <a:gd name="T70" fmla="*/ 0 w 143"/>
                <a:gd name="T71" fmla="*/ 1 h 212"/>
                <a:gd name="T72" fmla="*/ 0 w 143"/>
                <a:gd name="T73" fmla="*/ 1 h 212"/>
                <a:gd name="T74" fmla="*/ 0 w 143"/>
                <a:gd name="T75" fmla="*/ 1 h 212"/>
                <a:gd name="T76" fmla="*/ 0 w 143"/>
                <a:gd name="T77" fmla="*/ 2 h 212"/>
                <a:gd name="T78" fmla="*/ 0 w 143"/>
                <a:gd name="T79" fmla="*/ 2 h 212"/>
                <a:gd name="T80" fmla="*/ 0 w 143"/>
                <a:gd name="T81" fmla="*/ 2 h 2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3" h="212">
                  <a:moveTo>
                    <a:pt x="0" y="115"/>
                  </a:moveTo>
                  <a:lnTo>
                    <a:pt x="0" y="133"/>
                  </a:lnTo>
                  <a:lnTo>
                    <a:pt x="6" y="149"/>
                  </a:lnTo>
                  <a:lnTo>
                    <a:pt x="16" y="165"/>
                  </a:lnTo>
                  <a:lnTo>
                    <a:pt x="31" y="178"/>
                  </a:lnTo>
                  <a:lnTo>
                    <a:pt x="48" y="190"/>
                  </a:lnTo>
                  <a:lnTo>
                    <a:pt x="69" y="200"/>
                  </a:lnTo>
                  <a:lnTo>
                    <a:pt x="92" y="207"/>
                  </a:lnTo>
                  <a:lnTo>
                    <a:pt x="115" y="211"/>
                  </a:lnTo>
                  <a:lnTo>
                    <a:pt x="122" y="212"/>
                  </a:lnTo>
                  <a:lnTo>
                    <a:pt x="130" y="210"/>
                  </a:lnTo>
                  <a:lnTo>
                    <a:pt x="135" y="207"/>
                  </a:lnTo>
                  <a:lnTo>
                    <a:pt x="138" y="203"/>
                  </a:lnTo>
                  <a:lnTo>
                    <a:pt x="138" y="198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25" y="186"/>
                  </a:lnTo>
                  <a:lnTo>
                    <a:pt x="102" y="180"/>
                  </a:lnTo>
                  <a:lnTo>
                    <a:pt x="80" y="172"/>
                  </a:lnTo>
                  <a:lnTo>
                    <a:pt x="63" y="161"/>
                  </a:lnTo>
                  <a:lnTo>
                    <a:pt x="50" y="148"/>
                  </a:lnTo>
                  <a:lnTo>
                    <a:pt x="41" y="133"/>
                  </a:lnTo>
                  <a:lnTo>
                    <a:pt x="37" y="116"/>
                  </a:lnTo>
                  <a:lnTo>
                    <a:pt x="37" y="99"/>
                  </a:lnTo>
                  <a:lnTo>
                    <a:pt x="44" y="80"/>
                  </a:lnTo>
                  <a:lnTo>
                    <a:pt x="54" y="67"/>
                  </a:lnTo>
                  <a:lnTo>
                    <a:pt x="70" y="54"/>
                  </a:lnTo>
                  <a:lnTo>
                    <a:pt x="87" y="41"/>
                  </a:lnTo>
                  <a:lnTo>
                    <a:pt x="106" y="30"/>
                  </a:lnTo>
                  <a:lnTo>
                    <a:pt x="122" y="21"/>
                  </a:lnTo>
                  <a:lnTo>
                    <a:pt x="135" y="11"/>
                  </a:lnTo>
                  <a:lnTo>
                    <a:pt x="143" y="5"/>
                  </a:lnTo>
                  <a:lnTo>
                    <a:pt x="143" y="0"/>
                  </a:lnTo>
                  <a:lnTo>
                    <a:pt x="127" y="4"/>
                  </a:lnTo>
                  <a:lnTo>
                    <a:pt x="106" y="11"/>
                  </a:lnTo>
                  <a:lnTo>
                    <a:pt x="85" y="24"/>
                  </a:lnTo>
                  <a:lnTo>
                    <a:pt x="61" y="38"/>
                  </a:lnTo>
                  <a:lnTo>
                    <a:pt x="40" y="55"/>
                  </a:lnTo>
                  <a:lnTo>
                    <a:pt x="22" y="74"/>
                  </a:lnTo>
                  <a:lnTo>
                    <a:pt x="8" y="9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" name="Freeform 135"/>
            <p:cNvSpPr/>
            <p:nvPr/>
          </p:nvSpPr>
          <p:spPr bwMode="auto">
            <a:xfrm>
              <a:off x="5081" y="272"/>
              <a:ext cx="101" cy="139"/>
            </a:xfrm>
            <a:custGeom>
              <a:avLst/>
              <a:gdLst>
                <a:gd name="T0" fmla="*/ 0 w 304"/>
                <a:gd name="T1" fmla="*/ 2 h 278"/>
                <a:gd name="T2" fmla="*/ 0 w 304"/>
                <a:gd name="T3" fmla="*/ 3 h 278"/>
                <a:gd name="T4" fmla="*/ 0 w 304"/>
                <a:gd name="T5" fmla="*/ 3 h 278"/>
                <a:gd name="T6" fmla="*/ 0 w 304"/>
                <a:gd name="T7" fmla="*/ 3 h 278"/>
                <a:gd name="T8" fmla="*/ 0 w 304"/>
                <a:gd name="T9" fmla="*/ 3 h 278"/>
                <a:gd name="T10" fmla="*/ 0 w 304"/>
                <a:gd name="T11" fmla="*/ 4 h 278"/>
                <a:gd name="T12" fmla="*/ 0 w 304"/>
                <a:gd name="T13" fmla="*/ 4 h 278"/>
                <a:gd name="T14" fmla="*/ 0 w 304"/>
                <a:gd name="T15" fmla="*/ 4 h 278"/>
                <a:gd name="T16" fmla="*/ 0 w 304"/>
                <a:gd name="T17" fmla="*/ 4 h 278"/>
                <a:gd name="T18" fmla="*/ 0 w 304"/>
                <a:gd name="T19" fmla="*/ 5 h 278"/>
                <a:gd name="T20" fmla="*/ 0 w 304"/>
                <a:gd name="T21" fmla="*/ 5 h 278"/>
                <a:gd name="T22" fmla="*/ 0 w 304"/>
                <a:gd name="T23" fmla="*/ 5 h 278"/>
                <a:gd name="T24" fmla="*/ 0 w 304"/>
                <a:gd name="T25" fmla="*/ 5 h 278"/>
                <a:gd name="T26" fmla="*/ 0 w 304"/>
                <a:gd name="T27" fmla="*/ 5 h 278"/>
                <a:gd name="T28" fmla="*/ 0 w 304"/>
                <a:gd name="T29" fmla="*/ 5 h 278"/>
                <a:gd name="T30" fmla="*/ 0 w 304"/>
                <a:gd name="T31" fmla="*/ 4 h 278"/>
                <a:gd name="T32" fmla="*/ 0 w 304"/>
                <a:gd name="T33" fmla="*/ 4 h 278"/>
                <a:gd name="T34" fmla="*/ 0 w 304"/>
                <a:gd name="T35" fmla="*/ 4 h 278"/>
                <a:gd name="T36" fmla="*/ 0 w 304"/>
                <a:gd name="T37" fmla="*/ 3 h 278"/>
                <a:gd name="T38" fmla="*/ 0 w 304"/>
                <a:gd name="T39" fmla="*/ 3 h 278"/>
                <a:gd name="T40" fmla="*/ 0 w 304"/>
                <a:gd name="T41" fmla="*/ 2 h 278"/>
                <a:gd name="T42" fmla="*/ 0 w 304"/>
                <a:gd name="T43" fmla="*/ 2 h 278"/>
                <a:gd name="T44" fmla="*/ 0 w 304"/>
                <a:gd name="T45" fmla="*/ 2 h 278"/>
                <a:gd name="T46" fmla="*/ 0 w 304"/>
                <a:gd name="T47" fmla="*/ 1 h 278"/>
                <a:gd name="T48" fmla="*/ 0 w 304"/>
                <a:gd name="T49" fmla="*/ 1 h 278"/>
                <a:gd name="T50" fmla="*/ 0 w 304"/>
                <a:gd name="T51" fmla="*/ 1 h 278"/>
                <a:gd name="T52" fmla="*/ 0 w 304"/>
                <a:gd name="T53" fmla="*/ 1 h 278"/>
                <a:gd name="T54" fmla="*/ 0 w 304"/>
                <a:gd name="T55" fmla="*/ 1 h 278"/>
                <a:gd name="T56" fmla="*/ 0 w 304"/>
                <a:gd name="T57" fmla="*/ 1 h 278"/>
                <a:gd name="T58" fmla="*/ 0 w 304"/>
                <a:gd name="T59" fmla="*/ 0 h 278"/>
                <a:gd name="T60" fmla="*/ 0 w 304"/>
                <a:gd name="T61" fmla="*/ 1 h 278"/>
                <a:gd name="T62" fmla="*/ 0 w 304"/>
                <a:gd name="T63" fmla="*/ 1 h 278"/>
                <a:gd name="T64" fmla="*/ 0 w 304"/>
                <a:gd name="T65" fmla="*/ 1 h 278"/>
                <a:gd name="T66" fmla="*/ 0 w 304"/>
                <a:gd name="T67" fmla="*/ 1 h 278"/>
                <a:gd name="T68" fmla="*/ 0 w 304"/>
                <a:gd name="T69" fmla="*/ 1 h 278"/>
                <a:gd name="T70" fmla="*/ 0 w 304"/>
                <a:gd name="T71" fmla="*/ 1 h 278"/>
                <a:gd name="T72" fmla="*/ 0 w 304"/>
                <a:gd name="T73" fmla="*/ 2 h 278"/>
                <a:gd name="T74" fmla="*/ 0 w 304"/>
                <a:gd name="T75" fmla="*/ 2 h 2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4" h="278">
                  <a:moveTo>
                    <a:pt x="247" y="104"/>
                  </a:moveTo>
                  <a:lnTo>
                    <a:pt x="258" y="111"/>
                  </a:lnTo>
                  <a:lnTo>
                    <a:pt x="265" y="119"/>
                  </a:lnTo>
                  <a:lnTo>
                    <a:pt x="272" y="129"/>
                  </a:lnTo>
                  <a:lnTo>
                    <a:pt x="276" y="138"/>
                  </a:lnTo>
                  <a:lnTo>
                    <a:pt x="279" y="147"/>
                  </a:lnTo>
                  <a:lnTo>
                    <a:pt x="278" y="158"/>
                  </a:lnTo>
                  <a:lnTo>
                    <a:pt x="275" y="168"/>
                  </a:lnTo>
                  <a:lnTo>
                    <a:pt x="268" y="177"/>
                  </a:lnTo>
                  <a:lnTo>
                    <a:pt x="258" y="187"/>
                  </a:lnTo>
                  <a:lnTo>
                    <a:pt x="246" y="197"/>
                  </a:lnTo>
                  <a:lnTo>
                    <a:pt x="233" y="205"/>
                  </a:lnTo>
                  <a:lnTo>
                    <a:pt x="220" y="213"/>
                  </a:lnTo>
                  <a:lnTo>
                    <a:pt x="205" y="220"/>
                  </a:lnTo>
                  <a:lnTo>
                    <a:pt x="191" y="229"/>
                  </a:lnTo>
                  <a:lnTo>
                    <a:pt x="176" y="237"/>
                  </a:lnTo>
                  <a:lnTo>
                    <a:pt x="163" y="246"/>
                  </a:lnTo>
                  <a:lnTo>
                    <a:pt x="159" y="249"/>
                  </a:lnTo>
                  <a:lnTo>
                    <a:pt x="156" y="253"/>
                  </a:lnTo>
                  <a:lnTo>
                    <a:pt x="153" y="258"/>
                  </a:lnTo>
                  <a:lnTo>
                    <a:pt x="150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4"/>
                  </a:lnTo>
                  <a:lnTo>
                    <a:pt x="156" y="277"/>
                  </a:lnTo>
                  <a:lnTo>
                    <a:pt x="162" y="278"/>
                  </a:lnTo>
                  <a:lnTo>
                    <a:pt x="167" y="278"/>
                  </a:lnTo>
                  <a:lnTo>
                    <a:pt x="172" y="277"/>
                  </a:lnTo>
                  <a:lnTo>
                    <a:pt x="176" y="274"/>
                  </a:lnTo>
                  <a:lnTo>
                    <a:pt x="191" y="262"/>
                  </a:lnTo>
                  <a:lnTo>
                    <a:pt x="207" y="251"/>
                  </a:lnTo>
                  <a:lnTo>
                    <a:pt x="223" y="241"/>
                  </a:lnTo>
                  <a:lnTo>
                    <a:pt x="240" y="231"/>
                  </a:lnTo>
                  <a:lnTo>
                    <a:pt x="256" y="220"/>
                  </a:lnTo>
                  <a:lnTo>
                    <a:pt x="272" y="209"/>
                  </a:lnTo>
                  <a:lnTo>
                    <a:pt x="285" y="197"/>
                  </a:lnTo>
                  <a:lnTo>
                    <a:pt x="295" y="183"/>
                  </a:lnTo>
                  <a:lnTo>
                    <a:pt x="303" y="167"/>
                  </a:lnTo>
                  <a:lnTo>
                    <a:pt x="304" y="151"/>
                  </a:lnTo>
                  <a:lnTo>
                    <a:pt x="301" y="136"/>
                  </a:lnTo>
                  <a:lnTo>
                    <a:pt x="294" y="120"/>
                  </a:lnTo>
                  <a:lnTo>
                    <a:pt x="282" y="107"/>
                  </a:lnTo>
                  <a:lnTo>
                    <a:pt x="269" y="94"/>
                  </a:lnTo>
                  <a:lnTo>
                    <a:pt x="252" y="83"/>
                  </a:lnTo>
                  <a:lnTo>
                    <a:pt x="233" y="74"/>
                  </a:lnTo>
                  <a:lnTo>
                    <a:pt x="218" y="68"/>
                  </a:lnTo>
                  <a:lnTo>
                    <a:pt x="202" y="62"/>
                  </a:lnTo>
                  <a:lnTo>
                    <a:pt x="186" y="54"/>
                  </a:lnTo>
                  <a:lnTo>
                    <a:pt x="169" y="48"/>
                  </a:lnTo>
                  <a:lnTo>
                    <a:pt x="151" y="41"/>
                  </a:lnTo>
                  <a:lnTo>
                    <a:pt x="133" y="35"/>
                  </a:lnTo>
                  <a:lnTo>
                    <a:pt x="115" y="28"/>
                  </a:lnTo>
                  <a:lnTo>
                    <a:pt x="98" y="21"/>
                  </a:lnTo>
                  <a:lnTo>
                    <a:pt x="82" y="16"/>
                  </a:lnTo>
                  <a:lnTo>
                    <a:pt x="66" y="11"/>
                  </a:lnTo>
                  <a:lnTo>
                    <a:pt x="50" y="7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8" y="12"/>
                  </a:lnTo>
                  <a:lnTo>
                    <a:pt x="44" y="17"/>
                  </a:lnTo>
                  <a:lnTo>
                    <a:pt x="58" y="23"/>
                  </a:lnTo>
                  <a:lnTo>
                    <a:pt x="74" y="28"/>
                  </a:lnTo>
                  <a:lnTo>
                    <a:pt x="90" y="33"/>
                  </a:lnTo>
                  <a:lnTo>
                    <a:pt x="106" y="39"/>
                  </a:lnTo>
                  <a:lnTo>
                    <a:pt x="122" y="45"/>
                  </a:lnTo>
                  <a:lnTo>
                    <a:pt x="140" y="51"/>
                  </a:lnTo>
                  <a:lnTo>
                    <a:pt x="156" y="58"/>
                  </a:lnTo>
                  <a:lnTo>
                    <a:pt x="172" y="64"/>
                  </a:lnTo>
                  <a:lnTo>
                    <a:pt x="188" y="71"/>
                  </a:lnTo>
                  <a:lnTo>
                    <a:pt x="204" y="79"/>
                  </a:lnTo>
                  <a:lnTo>
                    <a:pt x="218" y="86"/>
                  </a:lnTo>
                  <a:lnTo>
                    <a:pt x="233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88" name="Rectangle 66"/>
          <p:cNvSpPr>
            <a:spLocks noChangeArrowheads="1"/>
          </p:cNvSpPr>
          <p:nvPr/>
        </p:nvSpPr>
        <p:spPr bwMode="auto">
          <a:xfrm>
            <a:off x="6239328" y="1080861"/>
            <a:ext cx="5635172" cy="25796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0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wireless link</a:t>
            </a:r>
            <a:endParaRPr lang="en-US" sz="28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typically used to connect mobile(s) to base station, also used as backbone link </a:t>
            </a:r>
            <a:endParaRPr lang="en-US" sz="24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multiple access protocol coordinates link access </a:t>
            </a:r>
            <a:endParaRPr lang="en-US" sz="2400" dirty="0">
              <a:cs typeface="+mn-cs"/>
            </a:endParaRP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various transmission rates and distances, frequency bands</a:t>
            </a:r>
            <a:endParaRPr lang="en-US" sz="2000" dirty="0">
              <a:cs typeface="+mn-cs"/>
            </a:endParaRPr>
          </a:p>
        </p:txBody>
      </p:sp>
      <p:sp>
        <p:nvSpPr>
          <p:cNvPr id="289" name="Line 75"/>
          <p:cNvSpPr>
            <a:spLocks noChangeShapeType="1"/>
          </p:cNvSpPr>
          <p:nvPr/>
        </p:nvSpPr>
        <p:spPr bwMode="auto">
          <a:xfrm flipH="1">
            <a:off x="2108198" y="3898759"/>
            <a:ext cx="4547160" cy="77484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Handover between BSs in same cellular network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75" name="Freeform 174"/>
          <p:cNvSpPr/>
          <p:nvPr/>
        </p:nvSpPr>
        <p:spPr>
          <a:xfrm>
            <a:off x="925513" y="1440831"/>
            <a:ext cx="5952746" cy="2754133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73336"/>
              <a:gd name="connsiteY0-2" fmla="*/ 57599 h 2518288"/>
              <a:gd name="connsiteX1-3" fmla="*/ 459082 w 2473336"/>
              <a:gd name="connsiteY1-4" fmla="*/ 200298 h 2518288"/>
              <a:gd name="connsiteX2-5" fmla="*/ 154652 w 2473336"/>
              <a:gd name="connsiteY2-6" fmla="*/ 647420 h 2518288"/>
              <a:gd name="connsiteX3-7" fmla="*/ 7194 w 2473336"/>
              <a:gd name="connsiteY3-8" fmla="*/ 1151621 h 2518288"/>
              <a:gd name="connsiteX4-9" fmla="*/ 50004 w 2473336"/>
              <a:gd name="connsiteY4-10" fmla="*/ 1679605 h 2518288"/>
              <a:gd name="connsiteX5-11" fmla="*/ 283084 w 2473336"/>
              <a:gd name="connsiteY5-12" fmla="*/ 2236129 h 2518288"/>
              <a:gd name="connsiteX6-13" fmla="*/ 929997 w 2473336"/>
              <a:gd name="connsiteY6-14" fmla="*/ 2502500 h 2518288"/>
              <a:gd name="connsiteX7-15" fmla="*/ 1434210 w 2473336"/>
              <a:gd name="connsiteY7-16" fmla="*/ 2483473 h 2518288"/>
              <a:gd name="connsiteX8-17" fmla="*/ 1919395 w 2473336"/>
              <a:gd name="connsiteY8-18" fmla="*/ 2450177 h 2518288"/>
              <a:gd name="connsiteX9-19" fmla="*/ 2380797 w 2473336"/>
              <a:gd name="connsiteY9-20" fmla="*/ 1831817 h 2518288"/>
              <a:gd name="connsiteX10-21" fmla="*/ 2471174 w 2473336"/>
              <a:gd name="connsiteY10-22" fmla="*/ 1246753 h 2518288"/>
              <a:gd name="connsiteX11-23" fmla="*/ 2338454 w 2473336"/>
              <a:gd name="connsiteY11-24" fmla="*/ 463653 h 2518288"/>
              <a:gd name="connsiteX12-25" fmla="*/ 2066853 w 2473336"/>
              <a:gd name="connsiteY12-26" fmla="*/ 371536 h 2518288"/>
              <a:gd name="connsiteX13-27" fmla="*/ 1838531 w 2473336"/>
              <a:gd name="connsiteY13-28" fmla="*/ 86139 h 2518288"/>
              <a:gd name="connsiteX14-29" fmla="*/ 1258211 w 2473336"/>
              <a:gd name="connsiteY14-30" fmla="*/ 520 h 2518288"/>
              <a:gd name="connsiteX15-31" fmla="*/ 910971 w 2473336"/>
              <a:gd name="connsiteY15-32" fmla="*/ 57599 h 2518288"/>
              <a:gd name="connsiteX0-33" fmla="*/ 910971 w 2473336"/>
              <a:gd name="connsiteY0-34" fmla="*/ 57599 h 2518288"/>
              <a:gd name="connsiteX1-35" fmla="*/ 459082 w 2473336"/>
              <a:gd name="connsiteY1-36" fmla="*/ 200298 h 2518288"/>
              <a:gd name="connsiteX2-37" fmla="*/ 154652 w 2473336"/>
              <a:gd name="connsiteY2-38" fmla="*/ 647420 h 2518288"/>
              <a:gd name="connsiteX3-39" fmla="*/ 7194 w 2473336"/>
              <a:gd name="connsiteY3-40" fmla="*/ 1151621 h 2518288"/>
              <a:gd name="connsiteX4-41" fmla="*/ 50004 w 2473336"/>
              <a:gd name="connsiteY4-42" fmla="*/ 1679605 h 2518288"/>
              <a:gd name="connsiteX5-43" fmla="*/ 283084 w 2473336"/>
              <a:gd name="connsiteY5-44" fmla="*/ 2236129 h 2518288"/>
              <a:gd name="connsiteX6-45" fmla="*/ 929997 w 2473336"/>
              <a:gd name="connsiteY6-46" fmla="*/ 2502500 h 2518288"/>
              <a:gd name="connsiteX7-47" fmla="*/ 1434210 w 2473336"/>
              <a:gd name="connsiteY7-48" fmla="*/ 2483473 h 2518288"/>
              <a:gd name="connsiteX8-49" fmla="*/ 1919395 w 2473336"/>
              <a:gd name="connsiteY8-50" fmla="*/ 2450177 h 2518288"/>
              <a:gd name="connsiteX9-51" fmla="*/ 2380797 w 2473336"/>
              <a:gd name="connsiteY9-52" fmla="*/ 1831817 h 2518288"/>
              <a:gd name="connsiteX10-53" fmla="*/ 2471174 w 2473336"/>
              <a:gd name="connsiteY10-54" fmla="*/ 1246753 h 2518288"/>
              <a:gd name="connsiteX11-55" fmla="*/ 2338454 w 2473336"/>
              <a:gd name="connsiteY11-56" fmla="*/ 463653 h 2518288"/>
              <a:gd name="connsiteX12-57" fmla="*/ 2098141 w 2473336"/>
              <a:gd name="connsiteY12-58" fmla="*/ 211223 h 2518288"/>
              <a:gd name="connsiteX13-59" fmla="*/ 1838531 w 2473336"/>
              <a:gd name="connsiteY13-60" fmla="*/ 86139 h 2518288"/>
              <a:gd name="connsiteX14-61" fmla="*/ 1258211 w 2473336"/>
              <a:gd name="connsiteY14-62" fmla="*/ 520 h 2518288"/>
              <a:gd name="connsiteX15-63" fmla="*/ 910971 w 2473336"/>
              <a:gd name="connsiteY15-64" fmla="*/ 57599 h 2518288"/>
              <a:gd name="connsiteX0-65" fmla="*/ 910971 w 2471460"/>
              <a:gd name="connsiteY0-66" fmla="*/ 57599 h 2518288"/>
              <a:gd name="connsiteX1-67" fmla="*/ 459082 w 2471460"/>
              <a:gd name="connsiteY1-68" fmla="*/ 200298 h 2518288"/>
              <a:gd name="connsiteX2-69" fmla="*/ 154652 w 2471460"/>
              <a:gd name="connsiteY2-70" fmla="*/ 647420 h 2518288"/>
              <a:gd name="connsiteX3-71" fmla="*/ 7194 w 2471460"/>
              <a:gd name="connsiteY3-72" fmla="*/ 1151621 h 2518288"/>
              <a:gd name="connsiteX4-73" fmla="*/ 50004 w 2471460"/>
              <a:gd name="connsiteY4-74" fmla="*/ 1679605 h 2518288"/>
              <a:gd name="connsiteX5-75" fmla="*/ 283084 w 2471460"/>
              <a:gd name="connsiteY5-76" fmla="*/ 2236129 h 2518288"/>
              <a:gd name="connsiteX6-77" fmla="*/ 929997 w 2471460"/>
              <a:gd name="connsiteY6-78" fmla="*/ 2502500 h 2518288"/>
              <a:gd name="connsiteX7-79" fmla="*/ 1434210 w 2471460"/>
              <a:gd name="connsiteY7-80" fmla="*/ 2483473 h 2518288"/>
              <a:gd name="connsiteX8-81" fmla="*/ 1919395 w 2471460"/>
              <a:gd name="connsiteY8-82" fmla="*/ 2450177 h 2518288"/>
              <a:gd name="connsiteX9-83" fmla="*/ 2358201 w 2471460"/>
              <a:gd name="connsiteY9-84" fmla="*/ 2104782 h 2518288"/>
              <a:gd name="connsiteX10-85" fmla="*/ 2471174 w 2471460"/>
              <a:gd name="connsiteY10-86" fmla="*/ 1246753 h 2518288"/>
              <a:gd name="connsiteX11-87" fmla="*/ 2338454 w 2471460"/>
              <a:gd name="connsiteY11-88" fmla="*/ 463653 h 2518288"/>
              <a:gd name="connsiteX12-89" fmla="*/ 2098141 w 2471460"/>
              <a:gd name="connsiteY12-90" fmla="*/ 211223 h 2518288"/>
              <a:gd name="connsiteX13-91" fmla="*/ 1838531 w 2471460"/>
              <a:gd name="connsiteY13-92" fmla="*/ 86139 h 2518288"/>
              <a:gd name="connsiteX14-93" fmla="*/ 1258211 w 2471460"/>
              <a:gd name="connsiteY14-94" fmla="*/ 520 h 2518288"/>
              <a:gd name="connsiteX15-95" fmla="*/ 910971 w 2471460"/>
              <a:gd name="connsiteY15-96" fmla="*/ 57599 h 2518288"/>
              <a:gd name="connsiteX0-97" fmla="*/ 910971 w 2471460"/>
              <a:gd name="connsiteY0-98" fmla="*/ 68314 h 2529003"/>
              <a:gd name="connsiteX1-99" fmla="*/ 519920 w 2471460"/>
              <a:gd name="connsiteY1-100" fmla="*/ 613962 h 2529003"/>
              <a:gd name="connsiteX2-101" fmla="*/ 154652 w 2471460"/>
              <a:gd name="connsiteY2-102" fmla="*/ 658135 h 2529003"/>
              <a:gd name="connsiteX3-103" fmla="*/ 7194 w 2471460"/>
              <a:gd name="connsiteY3-104" fmla="*/ 1162336 h 2529003"/>
              <a:gd name="connsiteX4-105" fmla="*/ 50004 w 2471460"/>
              <a:gd name="connsiteY4-106" fmla="*/ 1690320 h 2529003"/>
              <a:gd name="connsiteX5-107" fmla="*/ 283084 w 2471460"/>
              <a:gd name="connsiteY5-108" fmla="*/ 2246844 h 2529003"/>
              <a:gd name="connsiteX6-109" fmla="*/ 929997 w 2471460"/>
              <a:gd name="connsiteY6-110" fmla="*/ 2513215 h 2529003"/>
              <a:gd name="connsiteX7-111" fmla="*/ 1434210 w 2471460"/>
              <a:gd name="connsiteY7-112" fmla="*/ 2494188 h 2529003"/>
              <a:gd name="connsiteX8-113" fmla="*/ 1919395 w 2471460"/>
              <a:gd name="connsiteY8-114" fmla="*/ 2460892 h 2529003"/>
              <a:gd name="connsiteX9-115" fmla="*/ 2358201 w 2471460"/>
              <a:gd name="connsiteY9-116" fmla="*/ 2115497 h 2529003"/>
              <a:gd name="connsiteX10-117" fmla="*/ 2471174 w 2471460"/>
              <a:gd name="connsiteY10-118" fmla="*/ 1257468 h 2529003"/>
              <a:gd name="connsiteX11-119" fmla="*/ 2338454 w 2471460"/>
              <a:gd name="connsiteY11-120" fmla="*/ 474368 h 2529003"/>
              <a:gd name="connsiteX12-121" fmla="*/ 2098141 w 2471460"/>
              <a:gd name="connsiteY12-122" fmla="*/ 221938 h 2529003"/>
              <a:gd name="connsiteX13-123" fmla="*/ 1838531 w 2471460"/>
              <a:gd name="connsiteY13-124" fmla="*/ 96854 h 2529003"/>
              <a:gd name="connsiteX14-125" fmla="*/ 1258211 w 2471460"/>
              <a:gd name="connsiteY14-126" fmla="*/ 11235 h 2529003"/>
              <a:gd name="connsiteX15-127" fmla="*/ 910971 w 2471460"/>
              <a:gd name="connsiteY15-128" fmla="*/ 68314 h 2529003"/>
              <a:gd name="connsiteX0-129" fmla="*/ 912483 w 2472972"/>
              <a:gd name="connsiteY0-130" fmla="*/ 68314 h 2529003"/>
              <a:gd name="connsiteX1-131" fmla="*/ 521432 w 2472972"/>
              <a:gd name="connsiteY1-132" fmla="*/ 613962 h 2529003"/>
              <a:gd name="connsiteX2-133" fmla="*/ 177023 w 2472972"/>
              <a:gd name="connsiteY2-134" fmla="*/ 853110 h 2529003"/>
              <a:gd name="connsiteX3-135" fmla="*/ 8706 w 2472972"/>
              <a:gd name="connsiteY3-136" fmla="*/ 1162336 h 2529003"/>
              <a:gd name="connsiteX4-137" fmla="*/ 51516 w 2472972"/>
              <a:gd name="connsiteY4-138" fmla="*/ 1690320 h 2529003"/>
              <a:gd name="connsiteX5-139" fmla="*/ 284596 w 2472972"/>
              <a:gd name="connsiteY5-140" fmla="*/ 2246844 h 2529003"/>
              <a:gd name="connsiteX6-141" fmla="*/ 931509 w 2472972"/>
              <a:gd name="connsiteY6-142" fmla="*/ 2513215 h 2529003"/>
              <a:gd name="connsiteX7-143" fmla="*/ 1435722 w 2472972"/>
              <a:gd name="connsiteY7-144" fmla="*/ 2494188 h 2529003"/>
              <a:gd name="connsiteX8-145" fmla="*/ 1920907 w 2472972"/>
              <a:gd name="connsiteY8-146" fmla="*/ 2460892 h 2529003"/>
              <a:gd name="connsiteX9-147" fmla="*/ 2359713 w 2472972"/>
              <a:gd name="connsiteY9-148" fmla="*/ 2115497 h 2529003"/>
              <a:gd name="connsiteX10-149" fmla="*/ 2472686 w 2472972"/>
              <a:gd name="connsiteY10-150" fmla="*/ 1257468 h 2529003"/>
              <a:gd name="connsiteX11-151" fmla="*/ 2339966 w 2472972"/>
              <a:gd name="connsiteY11-152" fmla="*/ 474368 h 2529003"/>
              <a:gd name="connsiteX12-153" fmla="*/ 2099653 w 2472972"/>
              <a:gd name="connsiteY12-154" fmla="*/ 221938 h 2529003"/>
              <a:gd name="connsiteX13-155" fmla="*/ 1840043 w 2472972"/>
              <a:gd name="connsiteY13-156" fmla="*/ 96854 h 2529003"/>
              <a:gd name="connsiteX14-157" fmla="*/ 1259723 w 2472972"/>
              <a:gd name="connsiteY14-158" fmla="*/ 11235 h 2529003"/>
              <a:gd name="connsiteX15-159" fmla="*/ 912483 w 2472972"/>
              <a:gd name="connsiteY15-160" fmla="*/ 68314 h 2529003"/>
              <a:gd name="connsiteX0-161" fmla="*/ 867796 w 2428285"/>
              <a:gd name="connsiteY0-162" fmla="*/ 68314 h 2529003"/>
              <a:gd name="connsiteX1-163" fmla="*/ 476745 w 2428285"/>
              <a:gd name="connsiteY1-164" fmla="*/ 613962 h 2529003"/>
              <a:gd name="connsiteX2-165" fmla="*/ 132336 w 2428285"/>
              <a:gd name="connsiteY2-166" fmla="*/ 853110 h 2529003"/>
              <a:gd name="connsiteX3-167" fmla="*/ 68313 w 2428285"/>
              <a:gd name="connsiteY3-168" fmla="*/ 1248992 h 2529003"/>
              <a:gd name="connsiteX4-169" fmla="*/ 6829 w 2428285"/>
              <a:gd name="connsiteY4-170" fmla="*/ 1690320 h 2529003"/>
              <a:gd name="connsiteX5-171" fmla="*/ 239909 w 2428285"/>
              <a:gd name="connsiteY5-172" fmla="*/ 2246844 h 2529003"/>
              <a:gd name="connsiteX6-173" fmla="*/ 886822 w 2428285"/>
              <a:gd name="connsiteY6-174" fmla="*/ 2513215 h 2529003"/>
              <a:gd name="connsiteX7-175" fmla="*/ 1391035 w 2428285"/>
              <a:gd name="connsiteY7-176" fmla="*/ 2494188 h 2529003"/>
              <a:gd name="connsiteX8-177" fmla="*/ 1876220 w 2428285"/>
              <a:gd name="connsiteY8-178" fmla="*/ 2460892 h 2529003"/>
              <a:gd name="connsiteX9-179" fmla="*/ 2315026 w 2428285"/>
              <a:gd name="connsiteY9-180" fmla="*/ 2115497 h 2529003"/>
              <a:gd name="connsiteX10-181" fmla="*/ 2427999 w 2428285"/>
              <a:gd name="connsiteY10-182" fmla="*/ 1257468 h 2529003"/>
              <a:gd name="connsiteX11-183" fmla="*/ 2295279 w 2428285"/>
              <a:gd name="connsiteY11-184" fmla="*/ 474368 h 2529003"/>
              <a:gd name="connsiteX12-185" fmla="*/ 2054966 w 2428285"/>
              <a:gd name="connsiteY12-186" fmla="*/ 221938 h 2529003"/>
              <a:gd name="connsiteX13-187" fmla="*/ 1795356 w 2428285"/>
              <a:gd name="connsiteY13-188" fmla="*/ 96854 h 2529003"/>
              <a:gd name="connsiteX14-189" fmla="*/ 1215036 w 2428285"/>
              <a:gd name="connsiteY14-190" fmla="*/ 11235 h 2529003"/>
              <a:gd name="connsiteX15-191" fmla="*/ 867796 w 2428285"/>
              <a:gd name="connsiteY15-192" fmla="*/ 68314 h 2529003"/>
              <a:gd name="connsiteX0-193" fmla="*/ 803267 w 2363756"/>
              <a:gd name="connsiteY0-194" fmla="*/ 68314 h 2529003"/>
              <a:gd name="connsiteX1-195" fmla="*/ 412216 w 2363756"/>
              <a:gd name="connsiteY1-196" fmla="*/ 613962 h 2529003"/>
              <a:gd name="connsiteX2-197" fmla="*/ 67807 w 2363756"/>
              <a:gd name="connsiteY2-198" fmla="*/ 853110 h 2529003"/>
              <a:gd name="connsiteX3-199" fmla="*/ 3784 w 2363756"/>
              <a:gd name="connsiteY3-200" fmla="*/ 1248992 h 2529003"/>
              <a:gd name="connsiteX4-201" fmla="*/ 25735 w 2363756"/>
              <a:gd name="connsiteY4-202" fmla="*/ 1924290 h 2529003"/>
              <a:gd name="connsiteX5-203" fmla="*/ 175380 w 2363756"/>
              <a:gd name="connsiteY5-204" fmla="*/ 2246844 h 2529003"/>
              <a:gd name="connsiteX6-205" fmla="*/ 822293 w 2363756"/>
              <a:gd name="connsiteY6-206" fmla="*/ 2513215 h 2529003"/>
              <a:gd name="connsiteX7-207" fmla="*/ 1326506 w 2363756"/>
              <a:gd name="connsiteY7-208" fmla="*/ 2494188 h 2529003"/>
              <a:gd name="connsiteX8-209" fmla="*/ 1811691 w 2363756"/>
              <a:gd name="connsiteY8-210" fmla="*/ 2460892 h 2529003"/>
              <a:gd name="connsiteX9-211" fmla="*/ 2250497 w 2363756"/>
              <a:gd name="connsiteY9-212" fmla="*/ 2115497 h 2529003"/>
              <a:gd name="connsiteX10-213" fmla="*/ 2363470 w 2363756"/>
              <a:gd name="connsiteY10-214" fmla="*/ 1257468 h 2529003"/>
              <a:gd name="connsiteX11-215" fmla="*/ 2230750 w 2363756"/>
              <a:gd name="connsiteY11-216" fmla="*/ 474368 h 2529003"/>
              <a:gd name="connsiteX12-217" fmla="*/ 1990437 w 2363756"/>
              <a:gd name="connsiteY12-218" fmla="*/ 221938 h 2529003"/>
              <a:gd name="connsiteX13-219" fmla="*/ 1730827 w 2363756"/>
              <a:gd name="connsiteY13-220" fmla="*/ 96854 h 2529003"/>
              <a:gd name="connsiteX14-221" fmla="*/ 1150507 w 2363756"/>
              <a:gd name="connsiteY14-222" fmla="*/ 11235 h 2529003"/>
              <a:gd name="connsiteX15-223" fmla="*/ 803267 w 2363756"/>
              <a:gd name="connsiteY15-224" fmla="*/ 68314 h 2529003"/>
              <a:gd name="connsiteX0-225" fmla="*/ 814049 w 2374538"/>
              <a:gd name="connsiteY0-226" fmla="*/ 68314 h 2522466"/>
              <a:gd name="connsiteX1-227" fmla="*/ 422998 w 2374538"/>
              <a:gd name="connsiteY1-228" fmla="*/ 613962 h 2522466"/>
              <a:gd name="connsiteX2-229" fmla="*/ 78589 w 2374538"/>
              <a:gd name="connsiteY2-230" fmla="*/ 853110 h 2522466"/>
              <a:gd name="connsiteX3-231" fmla="*/ 14566 w 2374538"/>
              <a:gd name="connsiteY3-232" fmla="*/ 1248992 h 2522466"/>
              <a:gd name="connsiteX4-233" fmla="*/ 36517 w 2374538"/>
              <a:gd name="connsiteY4-234" fmla="*/ 1924290 h 2522466"/>
              <a:gd name="connsiteX5-235" fmla="*/ 379105 w 2374538"/>
              <a:gd name="connsiteY5-236" fmla="*/ 2337832 h 2522466"/>
              <a:gd name="connsiteX6-237" fmla="*/ 833075 w 2374538"/>
              <a:gd name="connsiteY6-238" fmla="*/ 2513215 h 2522466"/>
              <a:gd name="connsiteX7-239" fmla="*/ 1337288 w 2374538"/>
              <a:gd name="connsiteY7-240" fmla="*/ 2494188 h 2522466"/>
              <a:gd name="connsiteX8-241" fmla="*/ 1822473 w 2374538"/>
              <a:gd name="connsiteY8-242" fmla="*/ 2460892 h 2522466"/>
              <a:gd name="connsiteX9-243" fmla="*/ 2261279 w 2374538"/>
              <a:gd name="connsiteY9-244" fmla="*/ 2115497 h 2522466"/>
              <a:gd name="connsiteX10-245" fmla="*/ 2374252 w 2374538"/>
              <a:gd name="connsiteY10-246" fmla="*/ 1257468 h 2522466"/>
              <a:gd name="connsiteX11-247" fmla="*/ 2241532 w 2374538"/>
              <a:gd name="connsiteY11-248" fmla="*/ 474368 h 2522466"/>
              <a:gd name="connsiteX12-249" fmla="*/ 2001219 w 2374538"/>
              <a:gd name="connsiteY12-250" fmla="*/ 221938 h 2522466"/>
              <a:gd name="connsiteX13-251" fmla="*/ 1741609 w 2374538"/>
              <a:gd name="connsiteY13-252" fmla="*/ 96854 h 2522466"/>
              <a:gd name="connsiteX14-253" fmla="*/ 1161289 w 2374538"/>
              <a:gd name="connsiteY14-254" fmla="*/ 11235 h 2522466"/>
              <a:gd name="connsiteX15-255" fmla="*/ 814049 w 2374538"/>
              <a:gd name="connsiteY15-256" fmla="*/ 68314 h 2522466"/>
              <a:gd name="connsiteX0-257" fmla="*/ 824393 w 2384882"/>
              <a:gd name="connsiteY0-258" fmla="*/ 68314 h 2522466"/>
              <a:gd name="connsiteX1-259" fmla="*/ 433342 w 2384882"/>
              <a:gd name="connsiteY1-260" fmla="*/ 613962 h 2522466"/>
              <a:gd name="connsiteX2-261" fmla="*/ 88933 w 2384882"/>
              <a:gd name="connsiteY2-262" fmla="*/ 853110 h 2522466"/>
              <a:gd name="connsiteX3-263" fmla="*/ 7527 w 2384882"/>
              <a:gd name="connsiteY3-264" fmla="*/ 1248992 h 2522466"/>
              <a:gd name="connsiteX4-265" fmla="*/ 46861 w 2384882"/>
              <a:gd name="connsiteY4-266" fmla="*/ 1924290 h 2522466"/>
              <a:gd name="connsiteX5-267" fmla="*/ 389449 w 2384882"/>
              <a:gd name="connsiteY5-268" fmla="*/ 2337832 h 2522466"/>
              <a:gd name="connsiteX6-269" fmla="*/ 843419 w 2384882"/>
              <a:gd name="connsiteY6-270" fmla="*/ 2513215 h 2522466"/>
              <a:gd name="connsiteX7-271" fmla="*/ 1347632 w 2384882"/>
              <a:gd name="connsiteY7-272" fmla="*/ 2494188 h 2522466"/>
              <a:gd name="connsiteX8-273" fmla="*/ 1832817 w 2384882"/>
              <a:gd name="connsiteY8-274" fmla="*/ 2460892 h 2522466"/>
              <a:gd name="connsiteX9-275" fmla="*/ 2271623 w 2384882"/>
              <a:gd name="connsiteY9-276" fmla="*/ 2115497 h 2522466"/>
              <a:gd name="connsiteX10-277" fmla="*/ 2384596 w 2384882"/>
              <a:gd name="connsiteY10-278" fmla="*/ 1257468 h 2522466"/>
              <a:gd name="connsiteX11-279" fmla="*/ 2251876 w 2384882"/>
              <a:gd name="connsiteY11-280" fmla="*/ 474368 h 2522466"/>
              <a:gd name="connsiteX12-281" fmla="*/ 2011563 w 2384882"/>
              <a:gd name="connsiteY12-282" fmla="*/ 221938 h 2522466"/>
              <a:gd name="connsiteX13-283" fmla="*/ 1751953 w 2384882"/>
              <a:gd name="connsiteY13-284" fmla="*/ 96854 h 2522466"/>
              <a:gd name="connsiteX14-285" fmla="*/ 1171633 w 2384882"/>
              <a:gd name="connsiteY14-286" fmla="*/ 11235 h 2522466"/>
              <a:gd name="connsiteX15-287" fmla="*/ 824393 w 2384882"/>
              <a:gd name="connsiteY15-288" fmla="*/ 68314 h 2522466"/>
              <a:gd name="connsiteX0-289" fmla="*/ 824393 w 2384882"/>
              <a:gd name="connsiteY0-290" fmla="*/ 24422 h 2478574"/>
              <a:gd name="connsiteX1-291" fmla="*/ 433342 w 2384882"/>
              <a:gd name="connsiteY1-292" fmla="*/ 570070 h 2478574"/>
              <a:gd name="connsiteX2-293" fmla="*/ 88933 w 2384882"/>
              <a:gd name="connsiteY2-294" fmla="*/ 809218 h 2478574"/>
              <a:gd name="connsiteX3-295" fmla="*/ 7527 w 2384882"/>
              <a:gd name="connsiteY3-296" fmla="*/ 1205100 h 2478574"/>
              <a:gd name="connsiteX4-297" fmla="*/ 46861 w 2384882"/>
              <a:gd name="connsiteY4-298" fmla="*/ 1880398 h 2478574"/>
              <a:gd name="connsiteX5-299" fmla="*/ 389449 w 2384882"/>
              <a:gd name="connsiteY5-300" fmla="*/ 2293940 h 2478574"/>
              <a:gd name="connsiteX6-301" fmla="*/ 843419 w 2384882"/>
              <a:gd name="connsiteY6-302" fmla="*/ 2469323 h 2478574"/>
              <a:gd name="connsiteX7-303" fmla="*/ 1347632 w 2384882"/>
              <a:gd name="connsiteY7-304" fmla="*/ 2450296 h 2478574"/>
              <a:gd name="connsiteX8-305" fmla="*/ 1832817 w 2384882"/>
              <a:gd name="connsiteY8-306" fmla="*/ 2417000 h 2478574"/>
              <a:gd name="connsiteX9-307" fmla="*/ 2271623 w 2384882"/>
              <a:gd name="connsiteY9-308" fmla="*/ 2071605 h 2478574"/>
              <a:gd name="connsiteX10-309" fmla="*/ 2384596 w 2384882"/>
              <a:gd name="connsiteY10-310" fmla="*/ 1213576 h 2478574"/>
              <a:gd name="connsiteX11-311" fmla="*/ 2251876 w 2384882"/>
              <a:gd name="connsiteY11-312" fmla="*/ 430476 h 2478574"/>
              <a:gd name="connsiteX12-313" fmla="*/ 2011563 w 2384882"/>
              <a:gd name="connsiteY12-314" fmla="*/ 178046 h 2478574"/>
              <a:gd name="connsiteX13-315" fmla="*/ 1751953 w 2384882"/>
              <a:gd name="connsiteY13-316" fmla="*/ 52962 h 2478574"/>
              <a:gd name="connsiteX14-317" fmla="*/ 1184973 w 2384882"/>
              <a:gd name="connsiteY14-318" fmla="*/ 90631 h 2478574"/>
              <a:gd name="connsiteX15-319" fmla="*/ 824393 w 2384882"/>
              <a:gd name="connsiteY15-320" fmla="*/ 24422 h 2478574"/>
              <a:gd name="connsiteX0-321" fmla="*/ 803431 w 2384882"/>
              <a:gd name="connsiteY0-322" fmla="*/ 504829 h 2461574"/>
              <a:gd name="connsiteX1-323" fmla="*/ 433342 w 2384882"/>
              <a:gd name="connsiteY1-324" fmla="*/ 553070 h 2461574"/>
              <a:gd name="connsiteX2-325" fmla="*/ 88933 w 2384882"/>
              <a:gd name="connsiteY2-326" fmla="*/ 792218 h 2461574"/>
              <a:gd name="connsiteX3-327" fmla="*/ 7527 w 2384882"/>
              <a:gd name="connsiteY3-328" fmla="*/ 1188100 h 2461574"/>
              <a:gd name="connsiteX4-329" fmla="*/ 46861 w 2384882"/>
              <a:gd name="connsiteY4-330" fmla="*/ 1863398 h 2461574"/>
              <a:gd name="connsiteX5-331" fmla="*/ 389449 w 2384882"/>
              <a:gd name="connsiteY5-332" fmla="*/ 2276940 h 2461574"/>
              <a:gd name="connsiteX6-333" fmla="*/ 843419 w 2384882"/>
              <a:gd name="connsiteY6-334" fmla="*/ 2452323 h 2461574"/>
              <a:gd name="connsiteX7-335" fmla="*/ 1347632 w 2384882"/>
              <a:gd name="connsiteY7-336" fmla="*/ 2433296 h 2461574"/>
              <a:gd name="connsiteX8-337" fmla="*/ 1832817 w 2384882"/>
              <a:gd name="connsiteY8-338" fmla="*/ 2400000 h 2461574"/>
              <a:gd name="connsiteX9-339" fmla="*/ 2271623 w 2384882"/>
              <a:gd name="connsiteY9-340" fmla="*/ 2054605 h 2461574"/>
              <a:gd name="connsiteX10-341" fmla="*/ 2384596 w 2384882"/>
              <a:gd name="connsiteY10-342" fmla="*/ 1196576 h 2461574"/>
              <a:gd name="connsiteX11-343" fmla="*/ 2251876 w 2384882"/>
              <a:gd name="connsiteY11-344" fmla="*/ 413476 h 2461574"/>
              <a:gd name="connsiteX12-345" fmla="*/ 2011563 w 2384882"/>
              <a:gd name="connsiteY12-346" fmla="*/ 161046 h 2461574"/>
              <a:gd name="connsiteX13-347" fmla="*/ 1751953 w 2384882"/>
              <a:gd name="connsiteY13-348" fmla="*/ 35962 h 2461574"/>
              <a:gd name="connsiteX14-349" fmla="*/ 1184973 w 2384882"/>
              <a:gd name="connsiteY14-350" fmla="*/ 73631 h 2461574"/>
              <a:gd name="connsiteX15-351" fmla="*/ 803431 w 2384882"/>
              <a:gd name="connsiteY15-352" fmla="*/ 504829 h 2461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384882" h="2461574">
                <a:moveTo>
                  <a:pt x="803431" y="504829"/>
                </a:moveTo>
                <a:cubicBezTo>
                  <a:pt x="678159" y="584736"/>
                  <a:pt x="552425" y="505172"/>
                  <a:pt x="433342" y="553070"/>
                </a:cubicBezTo>
                <a:cubicBezTo>
                  <a:pt x="314259" y="600968"/>
                  <a:pt x="159902" y="686380"/>
                  <a:pt x="88933" y="792218"/>
                </a:cubicBezTo>
                <a:cubicBezTo>
                  <a:pt x="17964" y="898056"/>
                  <a:pt x="14539" y="1009570"/>
                  <a:pt x="7527" y="1188100"/>
                </a:cubicBezTo>
                <a:cubicBezTo>
                  <a:pt x="515" y="1366630"/>
                  <a:pt x="-16793" y="1681925"/>
                  <a:pt x="46861" y="1863398"/>
                </a:cubicBezTo>
                <a:cubicBezTo>
                  <a:pt x="110515" y="2044871"/>
                  <a:pt x="256689" y="2178786"/>
                  <a:pt x="389449" y="2276940"/>
                </a:cubicBezTo>
                <a:cubicBezTo>
                  <a:pt x="522209" y="2375094"/>
                  <a:pt x="683722" y="2426264"/>
                  <a:pt x="843419" y="2452323"/>
                </a:cubicBezTo>
                <a:cubicBezTo>
                  <a:pt x="1003116" y="2478382"/>
                  <a:pt x="1182732" y="2442016"/>
                  <a:pt x="1347632" y="2433296"/>
                </a:cubicBezTo>
                <a:cubicBezTo>
                  <a:pt x="1512532" y="2424576"/>
                  <a:pt x="1678819" y="2463115"/>
                  <a:pt x="1832817" y="2400000"/>
                </a:cubicBezTo>
                <a:cubicBezTo>
                  <a:pt x="1986815" y="2336885"/>
                  <a:pt x="2179660" y="2255176"/>
                  <a:pt x="2271623" y="2054605"/>
                </a:cubicBezTo>
                <a:cubicBezTo>
                  <a:pt x="2363586" y="1854034"/>
                  <a:pt x="2387887" y="1470098"/>
                  <a:pt x="2384596" y="1196576"/>
                </a:cubicBezTo>
                <a:cubicBezTo>
                  <a:pt x="2381305" y="923055"/>
                  <a:pt x="2314048" y="586064"/>
                  <a:pt x="2251876" y="413476"/>
                </a:cubicBezTo>
                <a:cubicBezTo>
                  <a:pt x="2189704" y="240888"/>
                  <a:pt x="2094884" y="223965"/>
                  <a:pt x="2011563" y="161046"/>
                </a:cubicBezTo>
                <a:cubicBezTo>
                  <a:pt x="1928243" y="98127"/>
                  <a:pt x="1886727" y="97798"/>
                  <a:pt x="1751953" y="35962"/>
                </a:cubicBezTo>
                <a:cubicBezTo>
                  <a:pt x="1617179" y="-25874"/>
                  <a:pt x="1343060" y="-4513"/>
                  <a:pt x="1184973" y="73631"/>
                </a:cubicBezTo>
                <a:cubicBezTo>
                  <a:pt x="1026886" y="151775"/>
                  <a:pt x="928703" y="424922"/>
                  <a:pt x="803431" y="50482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TextBox 175"/>
          <p:cNvSpPr txBox="1"/>
          <p:nvPr/>
        </p:nvSpPr>
        <p:spPr>
          <a:xfrm>
            <a:off x="1085279" y="2844732"/>
            <a:ext cx="1324888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P-GW</a:t>
            </a:r>
            <a:endParaRPr lang="en-US" sz="1100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6401403" y="2351590"/>
            <a:ext cx="411598" cy="711594"/>
            <a:chOff x="3533208" y="1227996"/>
            <a:chExt cx="567057" cy="933976"/>
          </a:xfrm>
        </p:grpSpPr>
        <p:pic>
          <p:nvPicPr>
            <p:cNvPr id="178" name="Picture 177" descr="mobile_or_tablet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208" y="1227996"/>
              <a:ext cx="567057" cy="933976"/>
            </a:xfrm>
            <a:prstGeom prst="rect">
              <a:avLst/>
            </a:prstGeom>
          </p:spPr>
        </p:pic>
        <p:sp>
          <p:nvSpPr>
            <p:cNvPr id="179" name="Rectangle 178"/>
            <p:cNvSpPr/>
            <p:nvPr/>
          </p:nvSpPr>
          <p:spPr>
            <a:xfrm>
              <a:off x="3688667" y="1588335"/>
              <a:ext cx="243304" cy="420055"/>
            </a:xfrm>
            <a:prstGeom prst="rect">
              <a:avLst/>
            </a:prstGeom>
            <a:gradFill flip="none" rotWithShape="1">
              <a:gsLst>
                <a:gs pos="2000">
                  <a:srgbClr val="107AA7"/>
                </a:gs>
                <a:gs pos="100000">
                  <a:srgbClr val="107AA7"/>
                </a:gs>
                <a:gs pos="5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0" name="TextBox 309"/>
          <p:cNvSpPr txBox="1"/>
          <p:nvPr/>
        </p:nvSpPr>
        <p:spPr>
          <a:xfrm>
            <a:off x="2692223" y="2227426"/>
            <a:ext cx="1116933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S-GW</a:t>
            </a:r>
            <a:endParaRPr lang="en-US" sz="1400" dirty="0"/>
          </a:p>
        </p:txBody>
      </p:sp>
      <p:sp>
        <p:nvSpPr>
          <p:cNvPr id="329" name="TextBox 328"/>
          <p:cNvSpPr txBox="1"/>
          <p:nvPr/>
        </p:nvSpPr>
        <p:spPr>
          <a:xfrm>
            <a:off x="3262783" y="3885899"/>
            <a:ext cx="934545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MME</a:t>
            </a:r>
            <a:endParaRPr lang="en-US" sz="1100" dirty="0"/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00" y="2602025"/>
            <a:ext cx="928788" cy="170836"/>
          </a:xfrm>
          <a:prstGeom prst="rect">
            <a:avLst/>
          </a:prstGeom>
        </p:spPr>
      </p:pic>
      <p:sp>
        <p:nvSpPr>
          <p:cNvPr id="386" name="TextBox 385"/>
          <p:cNvSpPr txBox="1"/>
          <p:nvPr/>
        </p:nvSpPr>
        <p:spPr>
          <a:xfrm>
            <a:off x="4116250" y="1755324"/>
            <a:ext cx="88896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source BS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88063" y="2183642"/>
            <a:ext cx="280178" cy="1087463"/>
            <a:chOff x="6566290" y="2665556"/>
            <a:chExt cx="280178" cy="1087463"/>
          </a:xfrm>
        </p:grpSpPr>
        <p:cxnSp>
          <p:nvCxnSpPr>
            <p:cNvPr id="387" name="Straight Arrow Connector 386"/>
            <p:cNvCxnSpPr/>
            <p:nvPr/>
          </p:nvCxnSpPr>
          <p:spPr>
            <a:xfrm>
              <a:off x="6716698" y="2665556"/>
              <a:ext cx="17218" cy="108746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8" name="Group 387"/>
            <p:cNvGrpSpPr/>
            <p:nvPr/>
          </p:nvGrpSpPr>
          <p:grpSpPr>
            <a:xfrm>
              <a:off x="6566290" y="2804188"/>
              <a:ext cx="280178" cy="369332"/>
              <a:chOff x="470041" y="5898972"/>
              <a:chExt cx="341714" cy="438909"/>
            </a:xfrm>
          </p:grpSpPr>
          <p:sp>
            <p:nvSpPr>
              <p:cNvPr id="389" name="Oval 388"/>
              <p:cNvSpPr/>
              <p:nvPr/>
            </p:nvSpPr>
            <p:spPr>
              <a:xfrm>
                <a:off x="493044" y="5957486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470041" y="5898972"/>
                <a:ext cx="239859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1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21958" y="2064537"/>
            <a:ext cx="967639" cy="369332"/>
            <a:chOff x="7400185" y="2546451"/>
            <a:chExt cx="967639" cy="369332"/>
          </a:xfrm>
        </p:grpSpPr>
        <p:cxnSp>
          <p:nvCxnSpPr>
            <p:cNvPr id="392" name="Straight Arrow Connector 391"/>
            <p:cNvCxnSpPr/>
            <p:nvPr/>
          </p:nvCxnSpPr>
          <p:spPr>
            <a:xfrm>
              <a:off x="7400185" y="2598280"/>
              <a:ext cx="967639" cy="31092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7" name="Group 406"/>
            <p:cNvGrpSpPr/>
            <p:nvPr/>
          </p:nvGrpSpPr>
          <p:grpSpPr>
            <a:xfrm>
              <a:off x="7693024" y="2546451"/>
              <a:ext cx="269844" cy="369332"/>
              <a:chOff x="489444" y="5911252"/>
              <a:chExt cx="329111" cy="438908"/>
            </a:xfrm>
          </p:grpSpPr>
          <p:sp>
            <p:nvSpPr>
              <p:cNvPr id="408" name="Oval 407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489444" y="5911252"/>
                <a:ext cx="239860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3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419" name="Group 418"/>
          <p:cNvGrpSpPr/>
          <p:nvPr/>
        </p:nvGrpSpPr>
        <p:grpSpPr>
          <a:xfrm>
            <a:off x="2729931" y="2495664"/>
            <a:ext cx="591681" cy="328111"/>
            <a:chOff x="7493876" y="2774731"/>
            <a:chExt cx="1481958" cy="894622"/>
          </a:xfrm>
        </p:grpSpPr>
        <p:sp>
          <p:nvSpPr>
            <p:cNvPr id="420" name="Freeform 41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Oval 4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2" name="Group 42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3" name="Freeform 42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 42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 42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7" name="Group 426"/>
          <p:cNvGrpSpPr/>
          <p:nvPr/>
        </p:nvGrpSpPr>
        <p:grpSpPr>
          <a:xfrm>
            <a:off x="1115314" y="2487426"/>
            <a:ext cx="591681" cy="328111"/>
            <a:chOff x="7493876" y="2774731"/>
            <a:chExt cx="1481958" cy="894622"/>
          </a:xfrm>
        </p:grpSpPr>
        <p:sp>
          <p:nvSpPr>
            <p:cNvPr id="428" name="Freeform 4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Oval 42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0" name="Group 42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1" name="Freeform 43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 4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 4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Freeform 4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35" name="Picture 434" descr="A screen 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16" y="3475336"/>
            <a:ext cx="347811" cy="656928"/>
          </a:xfrm>
          <a:prstGeom prst="rect">
            <a:avLst/>
          </a:prstGeom>
        </p:spPr>
      </p:pic>
      <p:grpSp>
        <p:nvGrpSpPr>
          <p:cNvPr id="491" name="Group 490"/>
          <p:cNvGrpSpPr/>
          <p:nvPr/>
        </p:nvGrpSpPr>
        <p:grpSpPr>
          <a:xfrm rot="20440135">
            <a:off x="3260114" y="2251612"/>
            <a:ext cx="1690954" cy="185014"/>
            <a:chOff x="4041573" y="2957301"/>
            <a:chExt cx="1984577" cy="218510"/>
          </a:xfrm>
        </p:grpSpPr>
        <p:grpSp>
          <p:nvGrpSpPr>
            <p:cNvPr id="492" name="Group 491"/>
            <p:cNvGrpSpPr/>
            <p:nvPr/>
          </p:nvGrpSpPr>
          <p:grpSpPr>
            <a:xfrm>
              <a:off x="4257606" y="2957301"/>
              <a:ext cx="1510437" cy="218510"/>
              <a:chOff x="1616358" y="2551230"/>
              <a:chExt cx="2141698" cy="218510"/>
            </a:xfrm>
          </p:grpSpPr>
          <p:sp>
            <p:nvSpPr>
              <p:cNvPr id="495" name="Rectangle 494"/>
              <p:cNvSpPr/>
              <p:nvPr/>
            </p:nvSpPr>
            <p:spPr>
              <a:xfrm>
                <a:off x="1673508" y="2551230"/>
                <a:ext cx="2027398" cy="21851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6" name="Oval 495"/>
              <p:cNvSpPr/>
              <p:nvPr/>
            </p:nvSpPr>
            <p:spPr>
              <a:xfrm>
                <a:off x="1616358" y="2551230"/>
                <a:ext cx="114300" cy="21851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7" name="Oval 496"/>
              <p:cNvSpPr/>
              <p:nvPr/>
            </p:nvSpPr>
            <p:spPr>
              <a:xfrm>
                <a:off x="3643756" y="2551230"/>
                <a:ext cx="114300" cy="21851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0000">
                    <a:srgbClr val="6EBFF0"/>
                  </a:gs>
                </a:gsLst>
                <a:lin ang="16200000" scaled="0"/>
                <a:tileRect/>
              </a:gra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491356" y="2551230"/>
                <a:ext cx="209550" cy="21851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93" name="Straight Connector 492"/>
            <p:cNvCxnSpPr/>
            <p:nvPr/>
          </p:nvCxnSpPr>
          <p:spPr>
            <a:xfrm>
              <a:off x="4041573" y="3071254"/>
              <a:ext cx="2643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 flipH="1">
              <a:off x="5769548" y="3074429"/>
              <a:ext cx="256602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910937" y="1457798"/>
            <a:ext cx="536631" cy="780333"/>
            <a:chOff x="7514094" y="4674846"/>
            <a:chExt cx="536631" cy="780333"/>
          </a:xfrm>
        </p:grpSpPr>
        <p:sp>
          <p:nvSpPr>
            <p:cNvPr id="437" name="Oval 818"/>
            <p:cNvSpPr>
              <a:spLocks noChangeArrowheads="1"/>
            </p:cNvSpPr>
            <p:nvPr/>
          </p:nvSpPr>
          <p:spPr bwMode="auto">
            <a:xfrm>
              <a:off x="7514094" y="4681927"/>
              <a:ext cx="281567" cy="253274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38" name="Oval 820"/>
            <p:cNvSpPr>
              <a:spLocks noChangeArrowheads="1"/>
            </p:cNvSpPr>
            <p:nvPr/>
          </p:nvSpPr>
          <p:spPr bwMode="auto">
            <a:xfrm>
              <a:off x="7609101" y="4769566"/>
              <a:ext cx="92415" cy="8062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39" name="Oval 821"/>
            <p:cNvSpPr>
              <a:spLocks noChangeArrowheads="1"/>
            </p:cNvSpPr>
            <p:nvPr/>
          </p:nvSpPr>
          <p:spPr bwMode="auto">
            <a:xfrm>
              <a:off x="7588372" y="4752038"/>
              <a:ext cx="133009" cy="114806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0" name="Oval 822"/>
            <p:cNvSpPr>
              <a:spLocks noChangeArrowheads="1"/>
            </p:cNvSpPr>
            <p:nvPr/>
          </p:nvSpPr>
          <p:spPr bwMode="auto">
            <a:xfrm>
              <a:off x="7568507" y="4731004"/>
              <a:ext cx="175331" cy="156872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1" name="Oval 823"/>
            <p:cNvSpPr>
              <a:spLocks noChangeArrowheads="1"/>
            </p:cNvSpPr>
            <p:nvPr/>
          </p:nvSpPr>
          <p:spPr bwMode="auto">
            <a:xfrm>
              <a:off x="7539141" y="4709095"/>
              <a:ext cx="228880" cy="199815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2" name="Freeform 824"/>
            <p:cNvSpPr/>
            <p:nvPr/>
          </p:nvSpPr>
          <p:spPr bwMode="auto">
            <a:xfrm flipV="1">
              <a:off x="7573473" y="4674846"/>
              <a:ext cx="177058" cy="12532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43" name="Group 398"/>
            <p:cNvGrpSpPr/>
            <p:nvPr/>
          </p:nvGrpSpPr>
          <p:grpSpPr bwMode="auto">
            <a:xfrm>
              <a:off x="7545246" y="4818192"/>
              <a:ext cx="226867" cy="460903"/>
              <a:chOff x="3130" y="3288"/>
              <a:chExt cx="410" cy="742"/>
            </a:xfrm>
          </p:grpSpPr>
          <p:sp>
            <p:nvSpPr>
              <p:cNvPr id="468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69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0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1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2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3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4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5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6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7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8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9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0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1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2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466" name="Freeform 465"/>
            <p:cNvSpPr/>
            <p:nvPr/>
          </p:nvSpPr>
          <p:spPr>
            <a:xfrm>
              <a:off x="7587442" y="5279016"/>
              <a:ext cx="463283" cy="176163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Oval 466"/>
            <p:cNvSpPr/>
            <p:nvPr/>
          </p:nvSpPr>
          <p:spPr>
            <a:xfrm>
              <a:off x="7587709" y="5185758"/>
              <a:ext cx="462722" cy="174412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6" name="Group 445"/>
            <p:cNvGrpSpPr/>
            <p:nvPr/>
          </p:nvGrpSpPr>
          <p:grpSpPr>
            <a:xfrm>
              <a:off x="7711339" y="5194731"/>
              <a:ext cx="200922" cy="155936"/>
              <a:chOff x="1968091" y="3022600"/>
              <a:chExt cx="768409" cy="553944"/>
            </a:xfrm>
          </p:grpSpPr>
          <p:grpSp>
            <p:nvGrpSpPr>
              <p:cNvPr id="447" name="Group 446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464" name="Parallelogram 463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Parallelogram 464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462" name="Parallelogram 46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3" name="Parallelogram 46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9" name="Parallelogram 448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0" name="Parallelogram 449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1" name="Parallelogram 450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2" name="Parallelogram 451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3" name="Parallelogram 452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4" name="Parallelogram 453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5" name="Group 454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458" name="Parallelogram 457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9" name="Parallelogram 458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Parallelogram 459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Parallelogram 460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56" name="Parallelogram 455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7" name="Parallelogram 456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9" name="Oval 498"/>
            <p:cNvSpPr/>
            <p:nvPr/>
          </p:nvSpPr>
          <p:spPr>
            <a:xfrm>
              <a:off x="7645400" y="5185758"/>
              <a:ext cx="352425" cy="174412"/>
            </a:xfrm>
            <a:prstGeom prst="ellipse">
              <a:avLst/>
            </a:prstGeom>
            <a:solidFill>
              <a:srgbClr val="B8C2C9">
                <a:alpha val="57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5039795" y="3084195"/>
            <a:ext cx="536631" cy="796120"/>
            <a:chOff x="1917296" y="2215220"/>
            <a:chExt cx="396914" cy="599769"/>
          </a:xfrm>
        </p:grpSpPr>
        <p:sp>
          <p:nvSpPr>
            <p:cNvPr id="501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3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4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5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6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532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3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4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5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6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7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8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9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0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1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2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3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4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5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6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509" name="Group 5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530" name="Freeform 5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0" name="Group 5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511" name="Group 5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528" name="Parallelogram 5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9" name="Parallelogram 5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12" name="Group 5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526" name="Parallelogram 5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7" name="Parallelogram 5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13" name="Parallelogram 5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4" name="Parallelogram 5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5" name="Parallelogram 5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6" name="Parallelogram 5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7" name="Parallelogram 5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8" name="Parallelogram 5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19" name="Group 5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522" name="Parallelogram 5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3" name="Parallelogram 5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Parallelogram 5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5" name="Parallelogram 5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20" name="Parallelogram 5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1" name="Parallelogram 5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4935842" y="2287871"/>
            <a:ext cx="280177" cy="1079044"/>
            <a:chOff x="6814069" y="2769785"/>
            <a:chExt cx="280177" cy="1079044"/>
          </a:xfrm>
        </p:grpSpPr>
        <p:cxnSp>
          <p:nvCxnSpPr>
            <p:cNvPr id="391" name="Straight Arrow Connector 390"/>
            <p:cNvCxnSpPr/>
            <p:nvPr/>
          </p:nvCxnSpPr>
          <p:spPr>
            <a:xfrm flipV="1">
              <a:off x="6958961" y="2769785"/>
              <a:ext cx="1" cy="107904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8" name="Group 397"/>
            <p:cNvGrpSpPr/>
            <p:nvPr/>
          </p:nvGrpSpPr>
          <p:grpSpPr>
            <a:xfrm>
              <a:off x="6814069" y="3054295"/>
              <a:ext cx="280177" cy="369332"/>
              <a:chOff x="476841" y="5891374"/>
              <a:chExt cx="341714" cy="438908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TextBox 399"/>
              <p:cNvSpPr txBox="1"/>
              <p:nvPr/>
            </p:nvSpPr>
            <p:spPr>
              <a:xfrm>
                <a:off x="476841" y="5891374"/>
                <a:ext cx="239858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5" name="Freeform 14"/>
          <p:cNvSpPr/>
          <p:nvPr/>
        </p:nvSpPr>
        <p:spPr>
          <a:xfrm>
            <a:off x="840259" y="2681417"/>
            <a:ext cx="1927655" cy="0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29896" y="1795181"/>
            <a:ext cx="5740747" cy="815546"/>
            <a:chOff x="919545" y="1791730"/>
            <a:chExt cx="5740747" cy="815546"/>
          </a:xfrm>
        </p:grpSpPr>
        <p:sp>
          <p:nvSpPr>
            <p:cNvPr id="16" name="Freeform 15"/>
            <p:cNvSpPr/>
            <p:nvPr/>
          </p:nvSpPr>
          <p:spPr>
            <a:xfrm>
              <a:off x="3422822" y="1952368"/>
              <a:ext cx="3237470" cy="654908"/>
            </a:xfrm>
            <a:custGeom>
              <a:avLst/>
              <a:gdLst>
                <a:gd name="connsiteX0" fmla="*/ 0 w 3237470"/>
                <a:gd name="connsiteY0" fmla="*/ 753762 h 753762"/>
                <a:gd name="connsiteX1" fmla="*/ 1791729 w 3237470"/>
                <a:gd name="connsiteY1" fmla="*/ 0 h 753762"/>
                <a:gd name="connsiteX2" fmla="*/ 3237470 w 3237470"/>
                <a:gd name="connsiteY2" fmla="*/ 568410 h 753762"/>
                <a:gd name="connsiteX0-1" fmla="*/ 0 w 3237470"/>
                <a:gd name="connsiteY0-2" fmla="*/ 617838 h 617838"/>
                <a:gd name="connsiteX1-3" fmla="*/ 1779372 w 3237470"/>
                <a:gd name="connsiteY1-4" fmla="*/ 0 h 617838"/>
                <a:gd name="connsiteX2-5" fmla="*/ 3237470 w 3237470"/>
                <a:gd name="connsiteY2-6" fmla="*/ 432486 h 617838"/>
                <a:gd name="connsiteX0-7" fmla="*/ 0 w 3237470"/>
                <a:gd name="connsiteY0-8" fmla="*/ 654908 h 654908"/>
                <a:gd name="connsiteX1-9" fmla="*/ 1791729 w 3237470"/>
                <a:gd name="connsiteY1-10" fmla="*/ 0 h 654908"/>
                <a:gd name="connsiteX2-11" fmla="*/ 3237470 w 3237470"/>
                <a:gd name="connsiteY2-12" fmla="*/ 469556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37470" h="654908">
                  <a:moveTo>
                    <a:pt x="0" y="654908"/>
                  </a:moveTo>
                  <a:lnTo>
                    <a:pt x="1791729" y="0"/>
                  </a:lnTo>
                  <a:lnTo>
                    <a:pt x="3237470" y="469556"/>
                  </a:lnTo>
                </a:path>
              </a:pathLst>
            </a:custGeom>
            <a:noFill/>
            <a:ln w="63500">
              <a:solidFill>
                <a:srgbClr val="0012A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9545" y="1791730"/>
              <a:ext cx="2965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data path </a:t>
              </a:r>
              <a:r>
                <a:rPr lang="en-US" sz="2000" i="1" dirty="0">
                  <a:solidFill>
                    <a:srgbClr val="C00000"/>
                  </a:solidFill>
                </a:rPr>
                <a:t>before</a:t>
              </a:r>
              <a:r>
                <a:rPr lang="en-US" sz="2000" i="1" dirty="0"/>
                <a:t> handover</a:t>
              </a:r>
              <a:endParaRPr lang="en-US" sz="2000" i="1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3781168" y="2038866"/>
              <a:ext cx="529575" cy="25076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94837" y="2870887"/>
            <a:ext cx="5732503" cy="1270550"/>
            <a:chOff x="894837" y="2870887"/>
            <a:chExt cx="5732503" cy="1270550"/>
          </a:xfrm>
        </p:grpSpPr>
        <p:sp>
          <p:nvSpPr>
            <p:cNvPr id="547" name="Freeform 546"/>
            <p:cNvSpPr/>
            <p:nvPr/>
          </p:nvSpPr>
          <p:spPr>
            <a:xfrm flipV="1">
              <a:off x="3389870" y="2870887"/>
              <a:ext cx="3237470" cy="889687"/>
            </a:xfrm>
            <a:custGeom>
              <a:avLst/>
              <a:gdLst>
                <a:gd name="connsiteX0" fmla="*/ 0 w 3237470"/>
                <a:gd name="connsiteY0" fmla="*/ 753762 h 753762"/>
                <a:gd name="connsiteX1" fmla="*/ 1791729 w 3237470"/>
                <a:gd name="connsiteY1" fmla="*/ 0 h 753762"/>
                <a:gd name="connsiteX2" fmla="*/ 3237470 w 3237470"/>
                <a:gd name="connsiteY2" fmla="*/ 568410 h 753762"/>
                <a:gd name="connsiteX0-1" fmla="*/ 0 w 3237470"/>
                <a:gd name="connsiteY0-2" fmla="*/ 617838 h 617838"/>
                <a:gd name="connsiteX1-3" fmla="*/ 1779372 w 3237470"/>
                <a:gd name="connsiteY1-4" fmla="*/ 0 h 617838"/>
                <a:gd name="connsiteX2-5" fmla="*/ 3237470 w 3237470"/>
                <a:gd name="connsiteY2-6" fmla="*/ 432486 h 617838"/>
                <a:gd name="connsiteX0-7" fmla="*/ 0 w 3237470"/>
                <a:gd name="connsiteY0-8" fmla="*/ 654908 h 654908"/>
                <a:gd name="connsiteX1-9" fmla="*/ 1791729 w 3237470"/>
                <a:gd name="connsiteY1-10" fmla="*/ 0 h 654908"/>
                <a:gd name="connsiteX2-11" fmla="*/ 3237470 w 3237470"/>
                <a:gd name="connsiteY2-12" fmla="*/ 469556 h 654908"/>
                <a:gd name="connsiteX0-13" fmla="*/ 0 w 3237470"/>
                <a:gd name="connsiteY0-14" fmla="*/ 889687 h 889687"/>
                <a:gd name="connsiteX1-15" fmla="*/ 1940010 w 3237470"/>
                <a:gd name="connsiteY1-16" fmla="*/ 0 h 889687"/>
                <a:gd name="connsiteX2-17" fmla="*/ 3237470 w 3237470"/>
                <a:gd name="connsiteY2-18" fmla="*/ 704335 h 8896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37470" h="889687">
                  <a:moveTo>
                    <a:pt x="0" y="889687"/>
                  </a:moveTo>
                  <a:lnTo>
                    <a:pt x="1940010" y="0"/>
                  </a:lnTo>
                  <a:lnTo>
                    <a:pt x="3237470" y="704335"/>
                  </a:lnTo>
                </a:path>
              </a:pathLst>
            </a:custGeom>
            <a:noFill/>
            <a:ln w="63500">
              <a:solidFill>
                <a:srgbClr val="0012A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extBox 547"/>
            <p:cNvSpPr txBox="1"/>
            <p:nvPr/>
          </p:nvSpPr>
          <p:spPr>
            <a:xfrm>
              <a:off x="894837" y="3550506"/>
              <a:ext cx="181985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000" i="1" dirty="0"/>
                <a:t>data path </a:t>
              </a:r>
              <a:r>
                <a:rPr lang="en-US" sz="2000" i="1" dirty="0">
                  <a:solidFill>
                    <a:srgbClr val="C00000"/>
                  </a:solidFill>
                </a:rPr>
                <a:t>after</a:t>
              </a:r>
              <a:r>
                <a:rPr lang="en-US" sz="2000" i="1" dirty="0"/>
                <a:t> </a:t>
              </a:r>
              <a:endParaRPr lang="en-US" sz="2000" i="1" dirty="0"/>
            </a:p>
            <a:p>
              <a:pPr algn="r">
                <a:lnSpc>
                  <a:spcPct val="80000"/>
                </a:lnSpc>
              </a:pPr>
              <a:r>
                <a:rPr lang="en-US" sz="2000" i="1" dirty="0"/>
                <a:t>handover</a:t>
              </a:r>
              <a:endParaRPr lang="en-US" sz="2000" i="1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2627086" y="3077029"/>
              <a:ext cx="1193800" cy="64588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553237" y="1713235"/>
            <a:ext cx="4420461" cy="1093882"/>
            <a:chOff x="7553237" y="1713235"/>
            <a:chExt cx="4420461" cy="1093882"/>
          </a:xfrm>
        </p:grpSpPr>
        <p:grpSp>
          <p:nvGrpSpPr>
            <p:cNvPr id="30" name="Group 29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553" name="Oval 552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4" name="TextBox 553"/>
              <p:cNvSpPr txBox="1"/>
              <p:nvPr/>
            </p:nvSpPr>
            <p:spPr>
              <a:xfrm>
                <a:off x="7615879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1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846540" y="1717588"/>
              <a:ext cx="4127158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current (source) BS selects target BS, sends </a:t>
              </a:r>
              <a:r>
                <a:rPr lang="en-US" sz="2400" i="1" dirty="0">
                  <a:solidFill>
                    <a:prstClr val="black"/>
                  </a:solidFill>
                </a:rPr>
                <a:t>Handover Request message</a:t>
              </a:r>
              <a:r>
                <a:rPr lang="en-US" sz="2400" dirty="0">
                  <a:solidFill>
                    <a:prstClr val="black"/>
                  </a:solidFill>
                </a:rPr>
                <a:t> to target BS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5" name="Group 554"/>
          <p:cNvGrpSpPr/>
          <p:nvPr/>
        </p:nvGrpSpPr>
        <p:grpSpPr>
          <a:xfrm>
            <a:off x="7322578" y="3002456"/>
            <a:ext cx="4420461" cy="1093882"/>
            <a:chOff x="7553237" y="1713235"/>
            <a:chExt cx="4420461" cy="1093882"/>
          </a:xfrm>
        </p:grpSpPr>
        <p:grpSp>
          <p:nvGrpSpPr>
            <p:cNvPr id="556" name="Group 555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558" name="Oval 557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9" name="TextBox 558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2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57" name="TextBox 556"/>
            <p:cNvSpPr txBox="1"/>
            <p:nvPr/>
          </p:nvSpPr>
          <p:spPr>
            <a:xfrm>
              <a:off x="7846540" y="1717588"/>
              <a:ext cx="4127158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target BS pre-allocates radio time slots, responds with HR ACK with info for mobile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0" name="Group 559"/>
          <p:cNvGrpSpPr/>
          <p:nvPr/>
        </p:nvGrpSpPr>
        <p:grpSpPr>
          <a:xfrm>
            <a:off x="4727555" y="4328748"/>
            <a:ext cx="6480014" cy="1145178"/>
            <a:chOff x="7578978" y="1713235"/>
            <a:chExt cx="5077295" cy="1145178"/>
          </a:xfrm>
        </p:grpSpPr>
        <p:grpSp>
          <p:nvGrpSpPr>
            <p:cNvPr id="561" name="Group 560"/>
            <p:cNvGrpSpPr/>
            <p:nvPr/>
          </p:nvGrpSpPr>
          <p:grpSpPr>
            <a:xfrm>
              <a:off x="7578978" y="1713235"/>
              <a:ext cx="285428" cy="461665"/>
              <a:chOff x="7578978" y="1713235"/>
              <a:chExt cx="285428" cy="461665"/>
            </a:xfrm>
          </p:grpSpPr>
          <p:sp>
            <p:nvSpPr>
              <p:cNvPr id="563" name="Oval 562"/>
              <p:cNvSpPr/>
              <p:nvPr/>
            </p:nvSpPr>
            <p:spPr>
              <a:xfrm>
                <a:off x="7578978" y="1777108"/>
                <a:ext cx="285428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4" name="TextBox 563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3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62" name="TextBox 561"/>
            <p:cNvSpPr txBox="1"/>
            <p:nvPr/>
          </p:nvSpPr>
          <p:spPr>
            <a:xfrm>
              <a:off x="7846541" y="1717588"/>
              <a:ext cx="4809732" cy="1140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source BS informs mobile of new BS </a:t>
              </a:r>
              <a:endParaRPr lang="en-US" sz="2400" dirty="0">
                <a:solidFill>
                  <a:prstClr val="black"/>
                </a:solidFill>
              </a:endParaRPr>
            </a:p>
            <a:p>
              <a:pPr marL="473075" lvl="0" indent="-240030">
                <a:lnSpc>
                  <a:spcPct val="90000"/>
                </a:lnSpc>
                <a:spcBef>
                  <a:spcPts val="400"/>
                </a:spcBef>
                <a:buClr>
                  <a:srgbClr val="0000A3"/>
                </a:buClr>
                <a:buFont typeface="Wingdings" panose="05000000000000000000" pitchFamily="2" charset="2"/>
                <a:buChar char="§"/>
              </a:pPr>
              <a:r>
                <a:rPr lang="en-US" sz="2400" dirty="0">
                  <a:solidFill>
                    <a:prstClr val="black"/>
                  </a:solidFill>
                </a:rPr>
                <a:t>mobile can now send via new BS - handover </a:t>
              </a:r>
              <a:r>
                <a:rPr lang="en-US" sz="2400" i="1" dirty="0">
                  <a:solidFill>
                    <a:prstClr val="black"/>
                  </a:solidFill>
                </a:rPr>
                <a:t>looks</a:t>
              </a:r>
              <a:r>
                <a:rPr lang="en-US" sz="2400" dirty="0">
                  <a:solidFill>
                    <a:prstClr val="black"/>
                  </a:solidFill>
                </a:rPr>
                <a:t> complete to mobile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1374860" y="5531473"/>
            <a:ext cx="9758577" cy="761483"/>
            <a:chOff x="7553237" y="1713235"/>
            <a:chExt cx="9758577" cy="761483"/>
          </a:xfrm>
        </p:grpSpPr>
        <p:grpSp>
          <p:nvGrpSpPr>
            <p:cNvPr id="566" name="Group 565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568" name="Oval 567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9" name="TextBox 568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4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67" name="TextBox 566"/>
            <p:cNvSpPr txBox="1"/>
            <p:nvPr/>
          </p:nvSpPr>
          <p:spPr>
            <a:xfrm>
              <a:off x="7846539" y="1717588"/>
              <a:ext cx="9465275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source BS stops sending datagrams to mobile, instead forwards to new BS (who forwards to mobile over radio channel)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570" name="Freeform 569"/>
          <p:cNvSpPr/>
          <p:nvPr/>
        </p:nvSpPr>
        <p:spPr>
          <a:xfrm rot="1152071" flipV="1">
            <a:off x="5453609" y="2257286"/>
            <a:ext cx="1045020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1" name="Freeform 570"/>
          <p:cNvSpPr/>
          <p:nvPr/>
        </p:nvSpPr>
        <p:spPr>
          <a:xfrm rot="19895322" flipV="1">
            <a:off x="5424621" y="3199731"/>
            <a:ext cx="1045020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Freeform 571"/>
          <p:cNvSpPr/>
          <p:nvPr/>
        </p:nvSpPr>
        <p:spPr>
          <a:xfrm rot="20402045" flipV="1">
            <a:off x="3370498" y="2223929"/>
            <a:ext cx="1606378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Freeform 572"/>
          <p:cNvSpPr/>
          <p:nvPr/>
        </p:nvSpPr>
        <p:spPr>
          <a:xfrm rot="16200000" flipV="1">
            <a:off x="4413143" y="2804199"/>
            <a:ext cx="1606378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4" name="TextBox 573"/>
          <p:cNvSpPr txBox="1"/>
          <p:nvPr/>
        </p:nvSpPr>
        <p:spPr>
          <a:xfrm>
            <a:off x="4833737" y="3872448"/>
            <a:ext cx="842859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target BS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208438" y="2261552"/>
            <a:ext cx="285752" cy="1201921"/>
            <a:chOff x="7086665" y="2743466"/>
            <a:chExt cx="285752" cy="1201921"/>
          </a:xfrm>
        </p:grpSpPr>
        <p:cxnSp>
          <p:nvCxnSpPr>
            <p:cNvPr id="393" name="Straight Arrow Connector 392"/>
            <p:cNvCxnSpPr/>
            <p:nvPr/>
          </p:nvCxnSpPr>
          <p:spPr>
            <a:xfrm flipH="1">
              <a:off x="7228348" y="2743466"/>
              <a:ext cx="11079" cy="120192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7086665" y="2806589"/>
              <a:ext cx="285752" cy="369332"/>
              <a:chOff x="476841" y="5885721"/>
              <a:chExt cx="348513" cy="438909"/>
            </a:xfrm>
          </p:grpSpPr>
          <p:sp>
            <p:nvSpPr>
              <p:cNvPr id="402" name="Oval 401"/>
              <p:cNvSpPr/>
              <p:nvPr/>
            </p:nvSpPr>
            <p:spPr>
              <a:xfrm>
                <a:off x="506644" y="5950861"/>
                <a:ext cx="318710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>
                <a:off x="476841" y="5885721"/>
                <a:ext cx="239859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0" grpId="1" animBg="1"/>
      <p:bldP spid="571" grpId="0" animBg="1"/>
      <p:bldP spid="572" grpId="0" animBg="1"/>
      <p:bldP spid="57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Handover between BSs in same cellular network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75" name="Freeform 174"/>
          <p:cNvSpPr/>
          <p:nvPr/>
        </p:nvSpPr>
        <p:spPr>
          <a:xfrm>
            <a:off x="925513" y="1440831"/>
            <a:ext cx="5952746" cy="2754133"/>
          </a:xfrm>
          <a:custGeom>
            <a:avLst/>
            <a:gdLst>
              <a:gd name="connsiteX0" fmla="*/ 910971 w 2479694"/>
              <a:gd name="connsiteY0" fmla="*/ 57599 h 2518288"/>
              <a:gd name="connsiteX1" fmla="*/ 459082 w 2479694"/>
              <a:gd name="connsiteY1" fmla="*/ 200298 h 2518288"/>
              <a:gd name="connsiteX2" fmla="*/ 154652 w 2479694"/>
              <a:gd name="connsiteY2" fmla="*/ 647420 h 2518288"/>
              <a:gd name="connsiteX3" fmla="*/ 7194 w 2479694"/>
              <a:gd name="connsiteY3" fmla="*/ 1151621 h 2518288"/>
              <a:gd name="connsiteX4" fmla="*/ 50004 w 2479694"/>
              <a:gd name="connsiteY4" fmla="*/ 1679605 h 2518288"/>
              <a:gd name="connsiteX5" fmla="*/ 283084 w 2479694"/>
              <a:gd name="connsiteY5" fmla="*/ 2236129 h 2518288"/>
              <a:gd name="connsiteX6" fmla="*/ 929997 w 2479694"/>
              <a:gd name="connsiteY6" fmla="*/ 2502500 h 2518288"/>
              <a:gd name="connsiteX7" fmla="*/ 1434210 w 2479694"/>
              <a:gd name="connsiteY7" fmla="*/ 2483473 h 2518288"/>
              <a:gd name="connsiteX8" fmla="*/ 1919395 w 2479694"/>
              <a:gd name="connsiteY8" fmla="*/ 2450177 h 2518288"/>
              <a:gd name="connsiteX9" fmla="*/ 2380797 w 2479694"/>
              <a:gd name="connsiteY9" fmla="*/ 1831817 h 2518288"/>
              <a:gd name="connsiteX10" fmla="*/ 2471174 w 2479694"/>
              <a:gd name="connsiteY10" fmla="*/ 1246753 h 2518288"/>
              <a:gd name="connsiteX11" fmla="*/ 2242852 w 2479694"/>
              <a:gd name="connsiteY11" fmla="*/ 675959 h 2518288"/>
              <a:gd name="connsiteX12" fmla="*/ 2066853 w 2479694"/>
              <a:gd name="connsiteY12" fmla="*/ 371536 h 2518288"/>
              <a:gd name="connsiteX13" fmla="*/ 1838531 w 2479694"/>
              <a:gd name="connsiteY13" fmla="*/ 86139 h 2518288"/>
              <a:gd name="connsiteX14" fmla="*/ 1258211 w 2479694"/>
              <a:gd name="connsiteY14" fmla="*/ 520 h 2518288"/>
              <a:gd name="connsiteX15" fmla="*/ 910971 w 2479694"/>
              <a:gd name="connsiteY15" fmla="*/ 57599 h 2518288"/>
              <a:gd name="connsiteX0-1" fmla="*/ 910971 w 2473336"/>
              <a:gd name="connsiteY0-2" fmla="*/ 57599 h 2518288"/>
              <a:gd name="connsiteX1-3" fmla="*/ 459082 w 2473336"/>
              <a:gd name="connsiteY1-4" fmla="*/ 200298 h 2518288"/>
              <a:gd name="connsiteX2-5" fmla="*/ 154652 w 2473336"/>
              <a:gd name="connsiteY2-6" fmla="*/ 647420 h 2518288"/>
              <a:gd name="connsiteX3-7" fmla="*/ 7194 w 2473336"/>
              <a:gd name="connsiteY3-8" fmla="*/ 1151621 h 2518288"/>
              <a:gd name="connsiteX4-9" fmla="*/ 50004 w 2473336"/>
              <a:gd name="connsiteY4-10" fmla="*/ 1679605 h 2518288"/>
              <a:gd name="connsiteX5-11" fmla="*/ 283084 w 2473336"/>
              <a:gd name="connsiteY5-12" fmla="*/ 2236129 h 2518288"/>
              <a:gd name="connsiteX6-13" fmla="*/ 929997 w 2473336"/>
              <a:gd name="connsiteY6-14" fmla="*/ 2502500 h 2518288"/>
              <a:gd name="connsiteX7-15" fmla="*/ 1434210 w 2473336"/>
              <a:gd name="connsiteY7-16" fmla="*/ 2483473 h 2518288"/>
              <a:gd name="connsiteX8-17" fmla="*/ 1919395 w 2473336"/>
              <a:gd name="connsiteY8-18" fmla="*/ 2450177 h 2518288"/>
              <a:gd name="connsiteX9-19" fmla="*/ 2380797 w 2473336"/>
              <a:gd name="connsiteY9-20" fmla="*/ 1831817 h 2518288"/>
              <a:gd name="connsiteX10-21" fmla="*/ 2471174 w 2473336"/>
              <a:gd name="connsiteY10-22" fmla="*/ 1246753 h 2518288"/>
              <a:gd name="connsiteX11-23" fmla="*/ 2338454 w 2473336"/>
              <a:gd name="connsiteY11-24" fmla="*/ 463653 h 2518288"/>
              <a:gd name="connsiteX12-25" fmla="*/ 2066853 w 2473336"/>
              <a:gd name="connsiteY12-26" fmla="*/ 371536 h 2518288"/>
              <a:gd name="connsiteX13-27" fmla="*/ 1838531 w 2473336"/>
              <a:gd name="connsiteY13-28" fmla="*/ 86139 h 2518288"/>
              <a:gd name="connsiteX14-29" fmla="*/ 1258211 w 2473336"/>
              <a:gd name="connsiteY14-30" fmla="*/ 520 h 2518288"/>
              <a:gd name="connsiteX15-31" fmla="*/ 910971 w 2473336"/>
              <a:gd name="connsiteY15-32" fmla="*/ 57599 h 2518288"/>
              <a:gd name="connsiteX0-33" fmla="*/ 910971 w 2473336"/>
              <a:gd name="connsiteY0-34" fmla="*/ 57599 h 2518288"/>
              <a:gd name="connsiteX1-35" fmla="*/ 459082 w 2473336"/>
              <a:gd name="connsiteY1-36" fmla="*/ 200298 h 2518288"/>
              <a:gd name="connsiteX2-37" fmla="*/ 154652 w 2473336"/>
              <a:gd name="connsiteY2-38" fmla="*/ 647420 h 2518288"/>
              <a:gd name="connsiteX3-39" fmla="*/ 7194 w 2473336"/>
              <a:gd name="connsiteY3-40" fmla="*/ 1151621 h 2518288"/>
              <a:gd name="connsiteX4-41" fmla="*/ 50004 w 2473336"/>
              <a:gd name="connsiteY4-42" fmla="*/ 1679605 h 2518288"/>
              <a:gd name="connsiteX5-43" fmla="*/ 283084 w 2473336"/>
              <a:gd name="connsiteY5-44" fmla="*/ 2236129 h 2518288"/>
              <a:gd name="connsiteX6-45" fmla="*/ 929997 w 2473336"/>
              <a:gd name="connsiteY6-46" fmla="*/ 2502500 h 2518288"/>
              <a:gd name="connsiteX7-47" fmla="*/ 1434210 w 2473336"/>
              <a:gd name="connsiteY7-48" fmla="*/ 2483473 h 2518288"/>
              <a:gd name="connsiteX8-49" fmla="*/ 1919395 w 2473336"/>
              <a:gd name="connsiteY8-50" fmla="*/ 2450177 h 2518288"/>
              <a:gd name="connsiteX9-51" fmla="*/ 2380797 w 2473336"/>
              <a:gd name="connsiteY9-52" fmla="*/ 1831817 h 2518288"/>
              <a:gd name="connsiteX10-53" fmla="*/ 2471174 w 2473336"/>
              <a:gd name="connsiteY10-54" fmla="*/ 1246753 h 2518288"/>
              <a:gd name="connsiteX11-55" fmla="*/ 2338454 w 2473336"/>
              <a:gd name="connsiteY11-56" fmla="*/ 463653 h 2518288"/>
              <a:gd name="connsiteX12-57" fmla="*/ 2098141 w 2473336"/>
              <a:gd name="connsiteY12-58" fmla="*/ 211223 h 2518288"/>
              <a:gd name="connsiteX13-59" fmla="*/ 1838531 w 2473336"/>
              <a:gd name="connsiteY13-60" fmla="*/ 86139 h 2518288"/>
              <a:gd name="connsiteX14-61" fmla="*/ 1258211 w 2473336"/>
              <a:gd name="connsiteY14-62" fmla="*/ 520 h 2518288"/>
              <a:gd name="connsiteX15-63" fmla="*/ 910971 w 2473336"/>
              <a:gd name="connsiteY15-64" fmla="*/ 57599 h 2518288"/>
              <a:gd name="connsiteX0-65" fmla="*/ 910971 w 2471460"/>
              <a:gd name="connsiteY0-66" fmla="*/ 57599 h 2518288"/>
              <a:gd name="connsiteX1-67" fmla="*/ 459082 w 2471460"/>
              <a:gd name="connsiteY1-68" fmla="*/ 200298 h 2518288"/>
              <a:gd name="connsiteX2-69" fmla="*/ 154652 w 2471460"/>
              <a:gd name="connsiteY2-70" fmla="*/ 647420 h 2518288"/>
              <a:gd name="connsiteX3-71" fmla="*/ 7194 w 2471460"/>
              <a:gd name="connsiteY3-72" fmla="*/ 1151621 h 2518288"/>
              <a:gd name="connsiteX4-73" fmla="*/ 50004 w 2471460"/>
              <a:gd name="connsiteY4-74" fmla="*/ 1679605 h 2518288"/>
              <a:gd name="connsiteX5-75" fmla="*/ 283084 w 2471460"/>
              <a:gd name="connsiteY5-76" fmla="*/ 2236129 h 2518288"/>
              <a:gd name="connsiteX6-77" fmla="*/ 929997 w 2471460"/>
              <a:gd name="connsiteY6-78" fmla="*/ 2502500 h 2518288"/>
              <a:gd name="connsiteX7-79" fmla="*/ 1434210 w 2471460"/>
              <a:gd name="connsiteY7-80" fmla="*/ 2483473 h 2518288"/>
              <a:gd name="connsiteX8-81" fmla="*/ 1919395 w 2471460"/>
              <a:gd name="connsiteY8-82" fmla="*/ 2450177 h 2518288"/>
              <a:gd name="connsiteX9-83" fmla="*/ 2358201 w 2471460"/>
              <a:gd name="connsiteY9-84" fmla="*/ 2104782 h 2518288"/>
              <a:gd name="connsiteX10-85" fmla="*/ 2471174 w 2471460"/>
              <a:gd name="connsiteY10-86" fmla="*/ 1246753 h 2518288"/>
              <a:gd name="connsiteX11-87" fmla="*/ 2338454 w 2471460"/>
              <a:gd name="connsiteY11-88" fmla="*/ 463653 h 2518288"/>
              <a:gd name="connsiteX12-89" fmla="*/ 2098141 w 2471460"/>
              <a:gd name="connsiteY12-90" fmla="*/ 211223 h 2518288"/>
              <a:gd name="connsiteX13-91" fmla="*/ 1838531 w 2471460"/>
              <a:gd name="connsiteY13-92" fmla="*/ 86139 h 2518288"/>
              <a:gd name="connsiteX14-93" fmla="*/ 1258211 w 2471460"/>
              <a:gd name="connsiteY14-94" fmla="*/ 520 h 2518288"/>
              <a:gd name="connsiteX15-95" fmla="*/ 910971 w 2471460"/>
              <a:gd name="connsiteY15-96" fmla="*/ 57599 h 2518288"/>
              <a:gd name="connsiteX0-97" fmla="*/ 910971 w 2471460"/>
              <a:gd name="connsiteY0-98" fmla="*/ 68314 h 2529003"/>
              <a:gd name="connsiteX1-99" fmla="*/ 519920 w 2471460"/>
              <a:gd name="connsiteY1-100" fmla="*/ 613962 h 2529003"/>
              <a:gd name="connsiteX2-101" fmla="*/ 154652 w 2471460"/>
              <a:gd name="connsiteY2-102" fmla="*/ 658135 h 2529003"/>
              <a:gd name="connsiteX3-103" fmla="*/ 7194 w 2471460"/>
              <a:gd name="connsiteY3-104" fmla="*/ 1162336 h 2529003"/>
              <a:gd name="connsiteX4-105" fmla="*/ 50004 w 2471460"/>
              <a:gd name="connsiteY4-106" fmla="*/ 1690320 h 2529003"/>
              <a:gd name="connsiteX5-107" fmla="*/ 283084 w 2471460"/>
              <a:gd name="connsiteY5-108" fmla="*/ 2246844 h 2529003"/>
              <a:gd name="connsiteX6-109" fmla="*/ 929997 w 2471460"/>
              <a:gd name="connsiteY6-110" fmla="*/ 2513215 h 2529003"/>
              <a:gd name="connsiteX7-111" fmla="*/ 1434210 w 2471460"/>
              <a:gd name="connsiteY7-112" fmla="*/ 2494188 h 2529003"/>
              <a:gd name="connsiteX8-113" fmla="*/ 1919395 w 2471460"/>
              <a:gd name="connsiteY8-114" fmla="*/ 2460892 h 2529003"/>
              <a:gd name="connsiteX9-115" fmla="*/ 2358201 w 2471460"/>
              <a:gd name="connsiteY9-116" fmla="*/ 2115497 h 2529003"/>
              <a:gd name="connsiteX10-117" fmla="*/ 2471174 w 2471460"/>
              <a:gd name="connsiteY10-118" fmla="*/ 1257468 h 2529003"/>
              <a:gd name="connsiteX11-119" fmla="*/ 2338454 w 2471460"/>
              <a:gd name="connsiteY11-120" fmla="*/ 474368 h 2529003"/>
              <a:gd name="connsiteX12-121" fmla="*/ 2098141 w 2471460"/>
              <a:gd name="connsiteY12-122" fmla="*/ 221938 h 2529003"/>
              <a:gd name="connsiteX13-123" fmla="*/ 1838531 w 2471460"/>
              <a:gd name="connsiteY13-124" fmla="*/ 96854 h 2529003"/>
              <a:gd name="connsiteX14-125" fmla="*/ 1258211 w 2471460"/>
              <a:gd name="connsiteY14-126" fmla="*/ 11235 h 2529003"/>
              <a:gd name="connsiteX15-127" fmla="*/ 910971 w 2471460"/>
              <a:gd name="connsiteY15-128" fmla="*/ 68314 h 2529003"/>
              <a:gd name="connsiteX0-129" fmla="*/ 912483 w 2472972"/>
              <a:gd name="connsiteY0-130" fmla="*/ 68314 h 2529003"/>
              <a:gd name="connsiteX1-131" fmla="*/ 521432 w 2472972"/>
              <a:gd name="connsiteY1-132" fmla="*/ 613962 h 2529003"/>
              <a:gd name="connsiteX2-133" fmla="*/ 177023 w 2472972"/>
              <a:gd name="connsiteY2-134" fmla="*/ 853110 h 2529003"/>
              <a:gd name="connsiteX3-135" fmla="*/ 8706 w 2472972"/>
              <a:gd name="connsiteY3-136" fmla="*/ 1162336 h 2529003"/>
              <a:gd name="connsiteX4-137" fmla="*/ 51516 w 2472972"/>
              <a:gd name="connsiteY4-138" fmla="*/ 1690320 h 2529003"/>
              <a:gd name="connsiteX5-139" fmla="*/ 284596 w 2472972"/>
              <a:gd name="connsiteY5-140" fmla="*/ 2246844 h 2529003"/>
              <a:gd name="connsiteX6-141" fmla="*/ 931509 w 2472972"/>
              <a:gd name="connsiteY6-142" fmla="*/ 2513215 h 2529003"/>
              <a:gd name="connsiteX7-143" fmla="*/ 1435722 w 2472972"/>
              <a:gd name="connsiteY7-144" fmla="*/ 2494188 h 2529003"/>
              <a:gd name="connsiteX8-145" fmla="*/ 1920907 w 2472972"/>
              <a:gd name="connsiteY8-146" fmla="*/ 2460892 h 2529003"/>
              <a:gd name="connsiteX9-147" fmla="*/ 2359713 w 2472972"/>
              <a:gd name="connsiteY9-148" fmla="*/ 2115497 h 2529003"/>
              <a:gd name="connsiteX10-149" fmla="*/ 2472686 w 2472972"/>
              <a:gd name="connsiteY10-150" fmla="*/ 1257468 h 2529003"/>
              <a:gd name="connsiteX11-151" fmla="*/ 2339966 w 2472972"/>
              <a:gd name="connsiteY11-152" fmla="*/ 474368 h 2529003"/>
              <a:gd name="connsiteX12-153" fmla="*/ 2099653 w 2472972"/>
              <a:gd name="connsiteY12-154" fmla="*/ 221938 h 2529003"/>
              <a:gd name="connsiteX13-155" fmla="*/ 1840043 w 2472972"/>
              <a:gd name="connsiteY13-156" fmla="*/ 96854 h 2529003"/>
              <a:gd name="connsiteX14-157" fmla="*/ 1259723 w 2472972"/>
              <a:gd name="connsiteY14-158" fmla="*/ 11235 h 2529003"/>
              <a:gd name="connsiteX15-159" fmla="*/ 912483 w 2472972"/>
              <a:gd name="connsiteY15-160" fmla="*/ 68314 h 2529003"/>
              <a:gd name="connsiteX0-161" fmla="*/ 867796 w 2428285"/>
              <a:gd name="connsiteY0-162" fmla="*/ 68314 h 2529003"/>
              <a:gd name="connsiteX1-163" fmla="*/ 476745 w 2428285"/>
              <a:gd name="connsiteY1-164" fmla="*/ 613962 h 2529003"/>
              <a:gd name="connsiteX2-165" fmla="*/ 132336 w 2428285"/>
              <a:gd name="connsiteY2-166" fmla="*/ 853110 h 2529003"/>
              <a:gd name="connsiteX3-167" fmla="*/ 68313 w 2428285"/>
              <a:gd name="connsiteY3-168" fmla="*/ 1248992 h 2529003"/>
              <a:gd name="connsiteX4-169" fmla="*/ 6829 w 2428285"/>
              <a:gd name="connsiteY4-170" fmla="*/ 1690320 h 2529003"/>
              <a:gd name="connsiteX5-171" fmla="*/ 239909 w 2428285"/>
              <a:gd name="connsiteY5-172" fmla="*/ 2246844 h 2529003"/>
              <a:gd name="connsiteX6-173" fmla="*/ 886822 w 2428285"/>
              <a:gd name="connsiteY6-174" fmla="*/ 2513215 h 2529003"/>
              <a:gd name="connsiteX7-175" fmla="*/ 1391035 w 2428285"/>
              <a:gd name="connsiteY7-176" fmla="*/ 2494188 h 2529003"/>
              <a:gd name="connsiteX8-177" fmla="*/ 1876220 w 2428285"/>
              <a:gd name="connsiteY8-178" fmla="*/ 2460892 h 2529003"/>
              <a:gd name="connsiteX9-179" fmla="*/ 2315026 w 2428285"/>
              <a:gd name="connsiteY9-180" fmla="*/ 2115497 h 2529003"/>
              <a:gd name="connsiteX10-181" fmla="*/ 2427999 w 2428285"/>
              <a:gd name="connsiteY10-182" fmla="*/ 1257468 h 2529003"/>
              <a:gd name="connsiteX11-183" fmla="*/ 2295279 w 2428285"/>
              <a:gd name="connsiteY11-184" fmla="*/ 474368 h 2529003"/>
              <a:gd name="connsiteX12-185" fmla="*/ 2054966 w 2428285"/>
              <a:gd name="connsiteY12-186" fmla="*/ 221938 h 2529003"/>
              <a:gd name="connsiteX13-187" fmla="*/ 1795356 w 2428285"/>
              <a:gd name="connsiteY13-188" fmla="*/ 96854 h 2529003"/>
              <a:gd name="connsiteX14-189" fmla="*/ 1215036 w 2428285"/>
              <a:gd name="connsiteY14-190" fmla="*/ 11235 h 2529003"/>
              <a:gd name="connsiteX15-191" fmla="*/ 867796 w 2428285"/>
              <a:gd name="connsiteY15-192" fmla="*/ 68314 h 2529003"/>
              <a:gd name="connsiteX0-193" fmla="*/ 803267 w 2363756"/>
              <a:gd name="connsiteY0-194" fmla="*/ 68314 h 2529003"/>
              <a:gd name="connsiteX1-195" fmla="*/ 412216 w 2363756"/>
              <a:gd name="connsiteY1-196" fmla="*/ 613962 h 2529003"/>
              <a:gd name="connsiteX2-197" fmla="*/ 67807 w 2363756"/>
              <a:gd name="connsiteY2-198" fmla="*/ 853110 h 2529003"/>
              <a:gd name="connsiteX3-199" fmla="*/ 3784 w 2363756"/>
              <a:gd name="connsiteY3-200" fmla="*/ 1248992 h 2529003"/>
              <a:gd name="connsiteX4-201" fmla="*/ 25735 w 2363756"/>
              <a:gd name="connsiteY4-202" fmla="*/ 1924290 h 2529003"/>
              <a:gd name="connsiteX5-203" fmla="*/ 175380 w 2363756"/>
              <a:gd name="connsiteY5-204" fmla="*/ 2246844 h 2529003"/>
              <a:gd name="connsiteX6-205" fmla="*/ 822293 w 2363756"/>
              <a:gd name="connsiteY6-206" fmla="*/ 2513215 h 2529003"/>
              <a:gd name="connsiteX7-207" fmla="*/ 1326506 w 2363756"/>
              <a:gd name="connsiteY7-208" fmla="*/ 2494188 h 2529003"/>
              <a:gd name="connsiteX8-209" fmla="*/ 1811691 w 2363756"/>
              <a:gd name="connsiteY8-210" fmla="*/ 2460892 h 2529003"/>
              <a:gd name="connsiteX9-211" fmla="*/ 2250497 w 2363756"/>
              <a:gd name="connsiteY9-212" fmla="*/ 2115497 h 2529003"/>
              <a:gd name="connsiteX10-213" fmla="*/ 2363470 w 2363756"/>
              <a:gd name="connsiteY10-214" fmla="*/ 1257468 h 2529003"/>
              <a:gd name="connsiteX11-215" fmla="*/ 2230750 w 2363756"/>
              <a:gd name="connsiteY11-216" fmla="*/ 474368 h 2529003"/>
              <a:gd name="connsiteX12-217" fmla="*/ 1990437 w 2363756"/>
              <a:gd name="connsiteY12-218" fmla="*/ 221938 h 2529003"/>
              <a:gd name="connsiteX13-219" fmla="*/ 1730827 w 2363756"/>
              <a:gd name="connsiteY13-220" fmla="*/ 96854 h 2529003"/>
              <a:gd name="connsiteX14-221" fmla="*/ 1150507 w 2363756"/>
              <a:gd name="connsiteY14-222" fmla="*/ 11235 h 2529003"/>
              <a:gd name="connsiteX15-223" fmla="*/ 803267 w 2363756"/>
              <a:gd name="connsiteY15-224" fmla="*/ 68314 h 2529003"/>
              <a:gd name="connsiteX0-225" fmla="*/ 814049 w 2374538"/>
              <a:gd name="connsiteY0-226" fmla="*/ 68314 h 2522466"/>
              <a:gd name="connsiteX1-227" fmla="*/ 422998 w 2374538"/>
              <a:gd name="connsiteY1-228" fmla="*/ 613962 h 2522466"/>
              <a:gd name="connsiteX2-229" fmla="*/ 78589 w 2374538"/>
              <a:gd name="connsiteY2-230" fmla="*/ 853110 h 2522466"/>
              <a:gd name="connsiteX3-231" fmla="*/ 14566 w 2374538"/>
              <a:gd name="connsiteY3-232" fmla="*/ 1248992 h 2522466"/>
              <a:gd name="connsiteX4-233" fmla="*/ 36517 w 2374538"/>
              <a:gd name="connsiteY4-234" fmla="*/ 1924290 h 2522466"/>
              <a:gd name="connsiteX5-235" fmla="*/ 379105 w 2374538"/>
              <a:gd name="connsiteY5-236" fmla="*/ 2337832 h 2522466"/>
              <a:gd name="connsiteX6-237" fmla="*/ 833075 w 2374538"/>
              <a:gd name="connsiteY6-238" fmla="*/ 2513215 h 2522466"/>
              <a:gd name="connsiteX7-239" fmla="*/ 1337288 w 2374538"/>
              <a:gd name="connsiteY7-240" fmla="*/ 2494188 h 2522466"/>
              <a:gd name="connsiteX8-241" fmla="*/ 1822473 w 2374538"/>
              <a:gd name="connsiteY8-242" fmla="*/ 2460892 h 2522466"/>
              <a:gd name="connsiteX9-243" fmla="*/ 2261279 w 2374538"/>
              <a:gd name="connsiteY9-244" fmla="*/ 2115497 h 2522466"/>
              <a:gd name="connsiteX10-245" fmla="*/ 2374252 w 2374538"/>
              <a:gd name="connsiteY10-246" fmla="*/ 1257468 h 2522466"/>
              <a:gd name="connsiteX11-247" fmla="*/ 2241532 w 2374538"/>
              <a:gd name="connsiteY11-248" fmla="*/ 474368 h 2522466"/>
              <a:gd name="connsiteX12-249" fmla="*/ 2001219 w 2374538"/>
              <a:gd name="connsiteY12-250" fmla="*/ 221938 h 2522466"/>
              <a:gd name="connsiteX13-251" fmla="*/ 1741609 w 2374538"/>
              <a:gd name="connsiteY13-252" fmla="*/ 96854 h 2522466"/>
              <a:gd name="connsiteX14-253" fmla="*/ 1161289 w 2374538"/>
              <a:gd name="connsiteY14-254" fmla="*/ 11235 h 2522466"/>
              <a:gd name="connsiteX15-255" fmla="*/ 814049 w 2374538"/>
              <a:gd name="connsiteY15-256" fmla="*/ 68314 h 2522466"/>
              <a:gd name="connsiteX0-257" fmla="*/ 824393 w 2384882"/>
              <a:gd name="connsiteY0-258" fmla="*/ 68314 h 2522466"/>
              <a:gd name="connsiteX1-259" fmla="*/ 433342 w 2384882"/>
              <a:gd name="connsiteY1-260" fmla="*/ 613962 h 2522466"/>
              <a:gd name="connsiteX2-261" fmla="*/ 88933 w 2384882"/>
              <a:gd name="connsiteY2-262" fmla="*/ 853110 h 2522466"/>
              <a:gd name="connsiteX3-263" fmla="*/ 7527 w 2384882"/>
              <a:gd name="connsiteY3-264" fmla="*/ 1248992 h 2522466"/>
              <a:gd name="connsiteX4-265" fmla="*/ 46861 w 2384882"/>
              <a:gd name="connsiteY4-266" fmla="*/ 1924290 h 2522466"/>
              <a:gd name="connsiteX5-267" fmla="*/ 389449 w 2384882"/>
              <a:gd name="connsiteY5-268" fmla="*/ 2337832 h 2522466"/>
              <a:gd name="connsiteX6-269" fmla="*/ 843419 w 2384882"/>
              <a:gd name="connsiteY6-270" fmla="*/ 2513215 h 2522466"/>
              <a:gd name="connsiteX7-271" fmla="*/ 1347632 w 2384882"/>
              <a:gd name="connsiteY7-272" fmla="*/ 2494188 h 2522466"/>
              <a:gd name="connsiteX8-273" fmla="*/ 1832817 w 2384882"/>
              <a:gd name="connsiteY8-274" fmla="*/ 2460892 h 2522466"/>
              <a:gd name="connsiteX9-275" fmla="*/ 2271623 w 2384882"/>
              <a:gd name="connsiteY9-276" fmla="*/ 2115497 h 2522466"/>
              <a:gd name="connsiteX10-277" fmla="*/ 2384596 w 2384882"/>
              <a:gd name="connsiteY10-278" fmla="*/ 1257468 h 2522466"/>
              <a:gd name="connsiteX11-279" fmla="*/ 2251876 w 2384882"/>
              <a:gd name="connsiteY11-280" fmla="*/ 474368 h 2522466"/>
              <a:gd name="connsiteX12-281" fmla="*/ 2011563 w 2384882"/>
              <a:gd name="connsiteY12-282" fmla="*/ 221938 h 2522466"/>
              <a:gd name="connsiteX13-283" fmla="*/ 1751953 w 2384882"/>
              <a:gd name="connsiteY13-284" fmla="*/ 96854 h 2522466"/>
              <a:gd name="connsiteX14-285" fmla="*/ 1171633 w 2384882"/>
              <a:gd name="connsiteY14-286" fmla="*/ 11235 h 2522466"/>
              <a:gd name="connsiteX15-287" fmla="*/ 824393 w 2384882"/>
              <a:gd name="connsiteY15-288" fmla="*/ 68314 h 2522466"/>
              <a:gd name="connsiteX0-289" fmla="*/ 824393 w 2384882"/>
              <a:gd name="connsiteY0-290" fmla="*/ 24422 h 2478574"/>
              <a:gd name="connsiteX1-291" fmla="*/ 433342 w 2384882"/>
              <a:gd name="connsiteY1-292" fmla="*/ 570070 h 2478574"/>
              <a:gd name="connsiteX2-293" fmla="*/ 88933 w 2384882"/>
              <a:gd name="connsiteY2-294" fmla="*/ 809218 h 2478574"/>
              <a:gd name="connsiteX3-295" fmla="*/ 7527 w 2384882"/>
              <a:gd name="connsiteY3-296" fmla="*/ 1205100 h 2478574"/>
              <a:gd name="connsiteX4-297" fmla="*/ 46861 w 2384882"/>
              <a:gd name="connsiteY4-298" fmla="*/ 1880398 h 2478574"/>
              <a:gd name="connsiteX5-299" fmla="*/ 389449 w 2384882"/>
              <a:gd name="connsiteY5-300" fmla="*/ 2293940 h 2478574"/>
              <a:gd name="connsiteX6-301" fmla="*/ 843419 w 2384882"/>
              <a:gd name="connsiteY6-302" fmla="*/ 2469323 h 2478574"/>
              <a:gd name="connsiteX7-303" fmla="*/ 1347632 w 2384882"/>
              <a:gd name="connsiteY7-304" fmla="*/ 2450296 h 2478574"/>
              <a:gd name="connsiteX8-305" fmla="*/ 1832817 w 2384882"/>
              <a:gd name="connsiteY8-306" fmla="*/ 2417000 h 2478574"/>
              <a:gd name="connsiteX9-307" fmla="*/ 2271623 w 2384882"/>
              <a:gd name="connsiteY9-308" fmla="*/ 2071605 h 2478574"/>
              <a:gd name="connsiteX10-309" fmla="*/ 2384596 w 2384882"/>
              <a:gd name="connsiteY10-310" fmla="*/ 1213576 h 2478574"/>
              <a:gd name="connsiteX11-311" fmla="*/ 2251876 w 2384882"/>
              <a:gd name="connsiteY11-312" fmla="*/ 430476 h 2478574"/>
              <a:gd name="connsiteX12-313" fmla="*/ 2011563 w 2384882"/>
              <a:gd name="connsiteY12-314" fmla="*/ 178046 h 2478574"/>
              <a:gd name="connsiteX13-315" fmla="*/ 1751953 w 2384882"/>
              <a:gd name="connsiteY13-316" fmla="*/ 52962 h 2478574"/>
              <a:gd name="connsiteX14-317" fmla="*/ 1184973 w 2384882"/>
              <a:gd name="connsiteY14-318" fmla="*/ 90631 h 2478574"/>
              <a:gd name="connsiteX15-319" fmla="*/ 824393 w 2384882"/>
              <a:gd name="connsiteY15-320" fmla="*/ 24422 h 2478574"/>
              <a:gd name="connsiteX0-321" fmla="*/ 803431 w 2384882"/>
              <a:gd name="connsiteY0-322" fmla="*/ 504829 h 2461574"/>
              <a:gd name="connsiteX1-323" fmla="*/ 433342 w 2384882"/>
              <a:gd name="connsiteY1-324" fmla="*/ 553070 h 2461574"/>
              <a:gd name="connsiteX2-325" fmla="*/ 88933 w 2384882"/>
              <a:gd name="connsiteY2-326" fmla="*/ 792218 h 2461574"/>
              <a:gd name="connsiteX3-327" fmla="*/ 7527 w 2384882"/>
              <a:gd name="connsiteY3-328" fmla="*/ 1188100 h 2461574"/>
              <a:gd name="connsiteX4-329" fmla="*/ 46861 w 2384882"/>
              <a:gd name="connsiteY4-330" fmla="*/ 1863398 h 2461574"/>
              <a:gd name="connsiteX5-331" fmla="*/ 389449 w 2384882"/>
              <a:gd name="connsiteY5-332" fmla="*/ 2276940 h 2461574"/>
              <a:gd name="connsiteX6-333" fmla="*/ 843419 w 2384882"/>
              <a:gd name="connsiteY6-334" fmla="*/ 2452323 h 2461574"/>
              <a:gd name="connsiteX7-335" fmla="*/ 1347632 w 2384882"/>
              <a:gd name="connsiteY7-336" fmla="*/ 2433296 h 2461574"/>
              <a:gd name="connsiteX8-337" fmla="*/ 1832817 w 2384882"/>
              <a:gd name="connsiteY8-338" fmla="*/ 2400000 h 2461574"/>
              <a:gd name="connsiteX9-339" fmla="*/ 2271623 w 2384882"/>
              <a:gd name="connsiteY9-340" fmla="*/ 2054605 h 2461574"/>
              <a:gd name="connsiteX10-341" fmla="*/ 2384596 w 2384882"/>
              <a:gd name="connsiteY10-342" fmla="*/ 1196576 h 2461574"/>
              <a:gd name="connsiteX11-343" fmla="*/ 2251876 w 2384882"/>
              <a:gd name="connsiteY11-344" fmla="*/ 413476 h 2461574"/>
              <a:gd name="connsiteX12-345" fmla="*/ 2011563 w 2384882"/>
              <a:gd name="connsiteY12-346" fmla="*/ 161046 h 2461574"/>
              <a:gd name="connsiteX13-347" fmla="*/ 1751953 w 2384882"/>
              <a:gd name="connsiteY13-348" fmla="*/ 35962 h 2461574"/>
              <a:gd name="connsiteX14-349" fmla="*/ 1184973 w 2384882"/>
              <a:gd name="connsiteY14-350" fmla="*/ 73631 h 2461574"/>
              <a:gd name="connsiteX15-351" fmla="*/ 803431 w 2384882"/>
              <a:gd name="connsiteY15-352" fmla="*/ 504829 h 2461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384882" h="2461574">
                <a:moveTo>
                  <a:pt x="803431" y="504829"/>
                </a:moveTo>
                <a:cubicBezTo>
                  <a:pt x="678159" y="584736"/>
                  <a:pt x="552425" y="505172"/>
                  <a:pt x="433342" y="553070"/>
                </a:cubicBezTo>
                <a:cubicBezTo>
                  <a:pt x="314259" y="600968"/>
                  <a:pt x="159902" y="686380"/>
                  <a:pt x="88933" y="792218"/>
                </a:cubicBezTo>
                <a:cubicBezTo>
                  <a:pt x="17964" y="898056"/>
                  <a:pt x="14539" y="1009570"/>
                  <a:pt x="7527" y="1188100"/>
                </a:cubicBezTo>
                <a:cubicBezTo>
                  <a:pt x="515" y="1366630"/>
                  <a:pt x="-16793" y="1681925"/>
                  <a:pt x="46861" y="1863398"/>
                </a:cubicBezTo>
                <a:cubicBezTo>
                  <a:pt x="110515" y="2044871"/>
                  <a:pt x="256689" y="2178786"/>
                  <a:pt x="389449" y="2276940"/>
                </a:cubicBezTo>
                <a:cubicBezTo>
                  <a:pt x="522209" y="2375094"/>
                  <a:pt x="683722" y="2426264"/>
                  <a:pt x="843419" y="2452323"/>
                </a:cubicBezTo>
                <a:cubicBezTo>
                  <a:pt x="1003116" y="2478382"/>
                  <a:pt x="1182732" y="2442016"/>
                  <a:pt x="1347632" y="2433296"/>
                </a:cubicBezTo>
                <a:cubicBezTo>
                  <a:pt x="1512532" y="2424576"/>
                  <a:pt x="1678819" y="2463115"/>
                  <a:pt x="1832817" y="2400000"/>
                </a:cubicBezTo>
                <a:cubicBezTo>
                  <a:pt x="1986815" y="2336885"/>
                  <a:pt x="2179660" y="2255176"/>
                  <a:pt x="2271623" y="2054605"/>
                </a:cubicBezTo>
                <a:cubicBezTo>
                  <a:pt x="2363586" y="1854034"/>
                  <a:pt x="2387887" y="1470098"/>
                  <a:pt x="2384596" y="1196576"/>
                </a:cubicBezTo>
                <a:cubicBezTo>
                  <a:pt x="2381305" y="923055"/>
                  <a:pt x="2314048" y="586064"/>
                  <a:pt x="2251876" y="413476"/>
                </a:cubicBezTo>
                <a:cubicBezTo>
                  <a:pt x="2189704" y="240888"/>
                  <a:pt x="2094884" y="223965"/>
                  <a:pt x="2011563" y="161046"/>
                </a:cubicBezTo>
                <a:cubicBezTo>
                  <a:pt x="1928243" y="98127"/>
                  <a:pt x="1886727" y="97798"/>
                  <a:pt x="1751953" y="35962"/>
                </a:cubicBezTo>
                <a:cubicBezTo>
                  <a:pt x="1617179" y="-25874"/>
                  <a:pt x="1343060" y="-4513"/>
                  <a:pt x="1184973" y="73631"/>
                </a:cubicBezTo>
                <a:cubicBezTo>
                  <a:pt x="1026886" y="151775"/>
                  <a:pt x="928703" y="424922"/>
                  <a:pt x="803431" y="50482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6401403" y="2351590"/>
            <a:ext cx="411598" cy="711594"/>
            <a:chOff x="3533208" y="1227996"/>
            <a:chExt cx="567057" cy="933976"/>
          </a:xfrm>
        </p:grpSpPr>
        <p:pic>
          <p:nvPicPr>
            <p:cNvPr id="178" name="Picture 177" descr="mobile_or_tablet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208" y="1227996"/>
              <a:ext cx="567057" cy="933976"/>
            </a:xfrm>
            <a:prstGeom prst="rect">
              <a:avLst/>
            </a:prstGeom>
          </p:spPr>
        </p:pic>
        <p:sp>
          <p:nvSpPr>
            <p:cNvPr id="179" name="Rectangle 178"/>
            <p:cNvSpPr/>
            <p:nvPr/>
          </p:nvSpPr>
          <p:spPr>
            <a:xfrm>
              <a:off x="3688667" y="1588335"/>
              <a:ext cx="243304" cy="420055"/>
            </a:xfrm>
            <a:prstGeom prst="rect">
              <a:avLst/>
            </a:prstGeom>
            <a:gradFill flip="none" rotWithShape="1">
              <a:gsLst>
                <a:gs pos="2000">
                  <a:srgbClr val="107AA7"/>
                </a:gs>
                <a:gs pos="100000">
                  <a:srgbClr val="107AA7"/>
                </a:gs>
                <a:gs pos="5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2" name="Picture 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00" y="2602025"/>
            <a:ext cx="928788" cy="1708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688063" y="2183642"/>
            <a:ext cx="280178" cy="1087463"/>
            <a:chOff x="6566290" y="2665556"/>
            <a:chExt cx="280178" cy="1087463"/>
          </a:xfrm>
        </p:grpSpPr>
        <p:cxnSp>
          <p:nvCxnSpPr>
            <p:cNvPr id="387" name="Straight Arrow Connector 386"/>
            <p:cNvCxnSpPr/>
            <p:nvPr/>
          </p:nvCxnSpPr>
          <p:spPr>
            <a:xfrm>
              <a:off x="6716698" y="2665556"/>
              <a:ext cx="17218" cy="108746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8" name="Group 387"/>
            <p:cNvGrpSpPr/>
            <p:nvPr/>
          </p:nvGrpSpPr>
          <p:grpSpPr>
            <a:xfrm>
              <a:off x="6566290" y="2804188"/>
              <a:ext cx="280178" cy="369332"/>
              <a:chOff x="470041" y="5898972"/>
              <a:chExt cx="341714" cy="438909"/>
            </a:xfrm>
          </p:grpSpPr>
          <p:sp>
            <p:nvSpPr>
              <p:cNvPr id="389" name="Oval 388"/>
              <p:cNvSpPr/>
              <p:nvPr/>
            </p:nvSpPr>
            <p:spPr>
              <a:xfrm>
                <a:off x="493044" y="5957486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470041" y="5898972"/>
                <a:ext cx="239859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1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55399" y="2259413"/>
            <a:ext cx="280177" cy="1079044"/>
            <a:chOff x="7333626" y="2741327"/>
            <a:chExt cx="280177" cy="1079044"/>
          </a:xfrm>
        </p:grpSpPr>
        <p:cxnSp>
          <p:nvCxnSpPr>
            <p:cNvPr id="396" name="Straight Arrow Connector 395"/>
            <p:cNvCxnSpPr/>
            <p:nvPr/>
          </p:nvCxnSpPr>
          <p:spPr>
            <a:xfrm flipV="1">
              <a:off x="7474463" y="2741327"/>
              <a:ext cx="1" cy="107904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4" name="Group 403"/>
            <p:cNvGrpSpPr/>
            <p:nvPr/>
          </p:nvGrpSpPr>
          <p:grpSpPr>
            <a:xfrm>
              <a:off x="7333626" y="3084575"/>
              <a:ext cx="280177" cy="369332"/>
              <a:chOff x="476841" y="5911252"/>
              <a:chExt cx="341714" cy="438908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TextBox 405"/>
              <p:cNvSpPr txBox="1"/>
              <p:nvPr/>
            </p:nvSpPr>
            <p:spPr>
              <a:xfrm>
                <a:off x="476841" y="5911252"/>
                <a:ext cx="239860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6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21958" y="2064537"/>
            <a:ext cx="967639" cy="369332"/>
            <a:chOff x="7400185" y="2546451"/>
            <a:chExt cx="967639" cy="369332"/>
          </a:xfrm>
        </p:grpSpPr>
        <p:cxnSp>
          <p:nvCxnSpPr>
            <p:cNvPr id="392" name="Straight Arrow Connector 391"/>
            <p:cNvCxnSpPr/>
            <p:nvPr/>
          </p:nvCxnSpPr>
          <p:spPr>
            <a:xfrm>
              <a:off x="7400185" y="2598280"/>
              <a:ext cx="967639" cy="31092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7" name="Group 406"/>
            <p:cNvGrpSpPr/>
            <p:nvPr/>
          </p:nvGrpSpPr>
          <p:grpSpPr>
            <a:xfrm>
              <a:off x="7693024" y="2546451"/>
              <a:ext cx="269844" cy="369332"/>
              <a:chOff x="489444" y="5911252"/>
              <a:chExt cx="329111" cy="438908"/>
            </a:xfrm>
          </p:grpSpPr>
          <p:sp>
            <p:nvSpPr>
              <p:cNvPr id="408" name="Oval 407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489444" y="5911252"/>
                <a:ext cx="239860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3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305566" y="3529589"/>
            <a:ext cx="1631884" cy="369332"/>
            <a:chOff x="5183793" y="4011503"/>
            <a:chExt cx="1631884" cy="369332"/>
          </a:xfrm>
        </p:grpSpPr>
        <p:cxnSp>
          <p:nvCxnSpPr>
            <p:cNvPr id="394" name="Straight Arrow Connector 393"/>
            <p:cNvCxnSpPr/>
            <p:nvPr/>
          </p:nvCxnSpPr>
          <p:spPr>
            <a:xfrm flipH="1">
              <a:off x="5183793" y="4184862"/>
              <a:ext cx="1631884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5816201" y="4061559"/>
              <a:ext cx="261316" cy="26818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5847524" y="4011503"/>
              <a:ext cx="196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41077" y="2859464"/>
            <a:ext cx="261316" cy="564979"/>
            <a:chOff x="4852757" y="3380408"/>
            <a:chExt cx="261316" cy="564979"/>
          </a:xfrm>
        </p:grpSpPr>
        <p:cxnSp>
          <p:nvCxnSpPr>
            <p:cNvPr id="395" name="Straight Arrow Connector 394"/>
            <p:cNvCxnSpPr/>
            <p:nvPr/>
          </p:nvCxnSpPr>
          <p:spPr>
            <a:xfrm flipV="1">
              <a:off x="4987206" y="3380408"/>
              <a:ext cx="3881" cy="56497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852757" y="3527520"/>
              <a:ext cx="261316" cy="369332"/>
              <a:chOff x="4813725" y="3527520"/>
              <a:chExt cx="261316" cy="369332"/>
            </a:xfrm>
          </p:grpSpPr>
          <p:sp>
            <p:nvSpPr>
              <p:cNvPr id="414" name="Oval 413"/>
              <p:cNvSpPr/>
              <p:nvPr/>
            </p:nvSpPr>
            <p:spPr>
              <a:xfrm>
                <a:off x="4813725" y="3572000"/>
                <a:ext cx="261316" cy="26818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4850624" y="3527520"/>
                <a:ext cx="196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5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419" name="Group 418"/>
          <p:cNvGrpSpPr/>
          <p:nvPr/>
        </p:nvGrpSpPr>
        <p:grpSpPr>
          <a:xfrm>
            <a:off x="2729931" y="2495664"/>
            <a:ext cx="591681" cy="328111"/>
            <a:chOff x="7493876" y="2774731"/>
            <a:chExt cx="1481958" cy="894622"/>
          </a:xfrm>
        </p:grpSpPr>
        <p:sp>
          <p:nvSpPr>
            <p:cNvPr id="420" name="Freeform 41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Oval 4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2" name="Group 42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3" name="Freeform 42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 42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 42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7" name="Group 426"/>
          <p:cNvGrpSpPr/>
          <p:nvPr/>
        </p:nvGrpSpPr>
        <p:grpSpPr>
          <a:xfrm>
            <a:off x="1115314" y="2487426"/>
            <a:ext cx="591681" cy="328111"/>
            <a:chOff x="7493876" y="2774731"/>
            <a:chExt cx="1481958" cy="894622"/>
          </a:xfrm>
        </p:grpSpPr>
        <p:sp>
          <p:nvSpPr>
            <p:cNvPr id="428" name="Freeform 4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Oval 42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0" name="Group 42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1" name="Freeform 43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 4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 4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Freeform 4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35" name="Picture 434" descr="A screen 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16" y="3475336"/>
            <a:ext cx="347811" cy="656928"/>
          </a:xfrm>
          <a:prstGeom prst="rect">
            <a:avLst/>
          </a:prstGeom>
        </p:spPr>
      </p:pic>
      <p:grpSp>
        <p:nvGrpSpPr>
          <p:cNvPr id="483" name="Group 482"/>
          <p:cNvGrpSpPr/>
          <p:nvPr/>
        </p:nvGrpSpPr>
        <p:grpSpPr>
          <a:xfrm rot="1486542">
            <a:off x="3186674" y="3107772"/>
            <a:ext cx="1899396" cy="185014"/>
            <a:chOff x="4041573" y="2957301"/>
            <a:chExt cx="1984577" cy="218510"/>
          </a:xfrm>
        </p:grpSpPr>
        <p:grpSp>
          <p:nvGrpSpPr>
            <p:cNvPr id="484" name="Group 483"/>
            <p:cNvGrpSpPr/>
            <p:nvPr/>
          </p:nvGrpSpPr>
          <p:grpSpPr>
            <a:xfrm>
              <a:off x="4257606" y="2957301"/>
              <a:ext cx="1510437" cy="218510"/>
              <a:chOff x="1616358" y="2551230"/>
              <a:chExt cx="2141698" cy="218510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1673508" y="2551230"/>
                <a:ext cx="2027398" cy="218510"/>
              </a:xfrm>
              <a:prstGeom prst="rect">
                <a:avLst/>
              </a:prstGeom>
              <a:gradFill>
                <a:gsLst>
                  <a:gs pos="0">
                    <a:srgbClr val="011199"/>
                  </a:gs>
                  <a:gs pos="100000">
                    <a:srgbClr val="011199"/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88" name="Oval 487"/>
              <p:cNvSpPr/>
              <p:nvPr/>
            </p:nvSpPr>
            <p:spPr>
              <a:xfrm>
                <a:off x="1616358" y="2551230"/>
                <a:ext cx="114300" cy="218510"/>
              </a:xfrm>
              <a:prstGeom prst="ellipse">
                <a:avLst/>
              </a:prstGeom>
              <a:solidFill>
                <a:srgbClr val="7ACCF4"/>
              </a:solidFill>
              <a:ln w="6350">
                <a:solidFill>
                  <a:srgbClr val="01119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89" name="Oval 488"/>
              <p:cNvSpPr/>
              <p:nvPr/>
            </p:nvSpPr>
            <p:spPr>
              <a:xfrm>
                <a:off x="3643756" y="2551230"/>
                <a:ext cx="114300" cy="218510"/>
              </a:xfrm>
              <a:prstGeom prst="ellipse">
                <a:avLst/>
              </a:prstGeom>
              <a:gradFill flip="none" rotWithShape="1">
                <a:gsLst>
                  <a:gs pos="0">
                    <a:srgbClr val="011199"/>
                  </a:gs>
                  <a:gs pos="100000">
                    <a:srgbClr val="011199"/>
                  </a:gs>
                  <a:gs pos="50000">
                    <a:srgbClr val="7ACCF4"/>
                  </a:gs>
                </a:gsLst>
                <a:lin ang="16200000" scaled="0"/>
                <a:tileRect/>
              </a:gradFill>
              <a:ln w="6350">
                <a:solidFill>
                  <a:srgbClr val="01119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3491356" y="2551230"/>
                <a:ext cx="209550" cy="218510"/>
              </a:xfrm>
              <a:prstGeom prst="rect">
                <a:avLst/>
              </a:prstGeom>
              <a:gradFill>
                <a:gsLst>
                  <a:gs pos="0">
                    <a:srgbClr val="011199"/>
                  </a:gs>
                  <a:gs pos="100000">
                    <a:srgbClr val="011199"/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85" name="Straight Connector 484"/>
            <p:cNvCxnSpPr/>
            <p:nvPr/>
          </p:nvCxnSpPr>
          <p:spPr>
            <a:xfrm>
              <a:off x="4041573" y="3071254"/>
              <a:ext cx="2643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 flipH="1">
              <a:off x="5769548" y="3074429"/>
              <a:ext cx="256602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910937" y="1457798"/>
            <a:ext cx="536631" cy="780333"/>
            <a:chOff x="7514094" y="4674846"/>
            <a:chExt cx="536631" cy="780333"/>
          </a:xfrm>
        </p:grpSpPr>
        <p:sp>
          <p:nvSpPr>
            <p:cNvPr id="437" name="Oval 818"/>
            <p:cNvSpPr>
              <a:spLocks noChangeArrowheads="1"/>
            </p:cNvSpPr>
            <p:nvPr/>
          </p:nvSpPr>
          <p:spPr bwMode="auto">
            <a:xfrm>
              <a:off x="7514094" y="4681927"/>
              <a:ext cx="281567" cy="253274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38" name="Oval 820"/>
            <p:cNvSpPr>
              <a:spLocks noChangeArrowheads="1"/>
            </p:cNvSpPr>
            <p:nvPr/>
          </p:nvSpPr>
          <p:spPr bwMode="auto">
            <a:xfrm>
              <a:off x="7609101" y="4769566"/>
              <a:ext cx="92415" cy="8062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39" name="Oval 821"/>
            <p:cNvSpPr>
              <a:spLocks noChangeArrowheads="1"/>
            </p:cNvSpPr>
            <p:nvPr/>
          </p:nvSpPr>
          <p:spPr bwMode="auto">
            <a:xfrm>
              <a:off x="7588372" y="4752038"/>
              <a:ext cx="133009" cy="114806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0" name="Oval 822"/>
            <p:cNvSpPr>
              <a:spLocks noChangeArrowheads="1"/>
            </p:cNvSpPr>
            <p:nvPr/>
          </p:nvSpPr>
          <p:spPr bwMode="auto">
            <a:xfrm>
              <a:off x="7568507" y="4731004"/>
              <a:ext cx="175331" cy="156872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1" name="Oval 823"/>
            <p:cNvSpPr>
              <a:spLocks noChangeArrowheads="1"/>
            </p:cNvSpPr>
            <p:nvPr/>
          </p:nvSpPr>
          <p:spPr bwMode="auto">
            <a:xfrm>
              <a:off x="7539141" y="4709095"/>
              <a:ext cx="228880" cy="199815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2" name="Freeform 824"/>
            <p:cNvSpPr/>
            <p:nvPr/>
          </p:nvSpPr>
          <p:spPr bwMode="auto">
            <a:xfrm flipV="1">
              <a:off x="7573473" y="4674846"/>
              <a:ext cx="177058" cy="12532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43" name="Group 398"/>
            <p:cNvGrpSpPr/>
            <p:nvPr/>
          </p:nvGrpSpPr>
          <p:grpSpPr bwMode="auto">
            <a:xfrm>
              <a:off x="7545246" y="4818192"/>
              <a:ext cx="226867" cy="460903"/>
              <a:chOff x="3130" y="3288"/>
              <a:chExt cx="410" cy="742"/>
            </a:xfrm>
          </p:grpSpPr>
          <p:sp>
            <p:nvSpPr>
              <p:cNvPr id="468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69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0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1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2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3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4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5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6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7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8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9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0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1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2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466" name="Freeform 465"/>
            <p:cNvSpPr/>
            <p:nvPr/>
          </p:nvSpPr>
          <p:spPr>
            <a:xfrm>
              <a:off x="7587442" y="5279016"/>
              <a:ext cx="463283" cy="176163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Oval 466"/>
            <p:cNvSpPr/>
            <p:nvPr/>
          </p:nvSpPr>
          <p:spPr>
            <a:xfrm>
              <a:off x="7587709" y="5185758"/>
              <a:ext cx="462722" cy="174412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6" name="Group 445"/>
            <p:cNvGrpSpPr/>
            <p:nvPr/>
          </p:nvGrpSpPr>
          <p:grpSpPr>
            <a:xfrm>
              <a:off x="7711339" y="5194731"/>
              <a:ext cx="200922" cy="155936"/>
              <a:chOff x="1968091" y="3022600"/>
              <a:chExt cx="768409" cy="553944"/>
            </a:xfrm>
          </p:grpSpPr>
          <p:grpSp>
            <p:nvGrpSpPr>
              <p:cNvPr id="447" name="Group 446"/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464" name="Parallelogram 463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Parallelogram 464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462" name="Parallelogram 461"/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3" name="Parallelogram 462"/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9" name="Parallelogram 448"/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0" name="Parallelogram 449"/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1" name="Parallelogram 450"/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2" name="Parallelogram 451"/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3" name="Parallelogram 452"/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4" name="Parallelogram 453"/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5" name="Group 454"/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458" name="Parallelogram 457"/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9" name="Parallelogram 458"/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Parallelogram 459"/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Parallelogram 460"/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56" name="Parallelogram 455"/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7" name="Parallelogram 456"/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9" name="Oval 498"/>
            <p:cNvSpPr/>
            <p:nvPr/>
          </p:nvSpPr>
          <p:spPr>
            <a:xfrm>
              <a:off x="7645400" y="5185758"/>
              <a:ext cx="352425" cy="174412"/>
            </a:xfrm>
            <a:prstGeom prst="ellipse">
              <a:avLst/>
            </a:prstGeom>
            <a:solidFill>
              <a:srgbClr val="B8C2C9">
                <a:alpha val="57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5039795" y="3084195"/>
            <a:ext cx="536631" cy="796120"/>
            <a:chOff x="1917296" y="2215220"/>
            <a:chExt cx="396914" cy="599769"/>
          </a:xfrm>
        </p:grpSpPr>
        <p:sp>
          <p:nvSpPr>
            <p:cNvPr id="501" name="Oval 818"/>
            <p:cNvSpPr>
              <a:spLocks noChangeArrowheads="1"/>
            </p:cNvSpPr>
            <p:nvPr/>
          </p:nvSpPr>
          <p:spPr bwMode="auto">
            <a:xfrm>
              <a:off x="1917296" y="2232448"/>
              <a:ext cx="208258" cy="190808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" name="Oval 820"/>
            <p:cNvSpPr>
              <a:spLocks noChangeArrowheads="1"/>
            </p:cNvSpPr>
            <p:nvPr/>
          </p:nvSpPr>
          <p:spPr bwMode="auto">
            <a:xfrm>
              <a:off x="1987567" y="2298472"/>
              <a:ext cx="68354" cy="6074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3" name="Oval 821"/>
            <p:cNvSpPr>
              <a:spLocks noChangeArrowheads="1"/>
            </p:cNvSpPr>
            <p:nvPr/>
          </p:nvSpPr>
          <p:spPr bwMode="auto">
            <a:xfrm>
              <a:off x="1972235" y="2285267"/>
              <a:ext cx="98379" cy="8649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4" name="Oval 822"/>
            <p:cNvSpPr>
              <a:spLocks noChangeArrowheads="1"/>
            </p:cNvSpPr>
            <p:nvPr/>
          </p:nvSpPr>
          <p:spPr bwMode="auto">
            <a:xfrm>
              <a:off x="1957542" y="2269421"/>
              <a:ext cx="129682" cy="118182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5" name="Oval 823"/>
            <p:cNvSpPr>
              <a:spLocks noChangeArrowheads="1"/>
            </p:cNvSpPr>
            <p:nvPr/>
          </p:nvSpPr>
          <p:spPr bwMode="auto">
            <a:xfrm>
              <a:off x="1935822" y="2252915"/>
              <a:ext cx="169289" cy="150534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6" name="Freeform 824"/>
            <p:cNvSpPr/>
            <p:nvPr/>
          </p:nvSpPr>
          <p:spPr bwMode="auto">
            <a:xfrm flipV="1">
              <a:off x="1953373" y="2215220"/>
              <a:ext cx="130959" cy="94414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398"/>
            <p:cNvGrpSpPr/>
            <p:nvPr/>
          </p:nvGrpSpPr>
          <p:grpSpPr bwMode="auto">
            <a:xfrm>
              <a:off x="1940337" y="2335105"/>
              <a:ext cx="167800" cy="347228"/>
              <a:chOff x="3130" y="3288"/>
              <a:chExt cx="410" cy="742"/>
            </a:xfrm>
          </p:grpSpPr>
          <p:sp>
            <p:nvSpPr>
              <p:cNvPr id="532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3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4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5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6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7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8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9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0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1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2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3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4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5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6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>
              <a:off x="1971547" y="2612017"/>
              <a:ext cx="342663" cy="202972"/>
              <a:chOff x="1503784" y="3006600"/>
              <a:chExt cx="1771786" cy="957087"/>
            </a:xfrm>
          </p:grpSpPr>
          <p:grpSp>
            <p:nvGrpSpPr>
              <p:cNvPr id="509" name="Group 508"/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530" name="Freeform 529"/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-1" fmla="*/ 8187558 w 8187558"/>
                    <a:gd name="connsiteY0-2" fmla="*/ 0 h 2617076"/>
                    <a:gd name="connsiteX1-3" fmla="*/ 8187558 w 8187558"/>
                    <a:gd name="connsiteY1-4" fmla="*/ 1271752 h 2617076"/>
                    <a:gd name="connsiteX2-5" fmla="*/ 4025462 w 8187558"/>
                    <a:gd name="connsiteY2-6" fmla="*/ 2617076 h 2617076"/>
                    <a:gd name="connsiteX3-7" fmla="*/ 0 w 8187558"/>
                    <a:gd name="connsiteY3-8" fmla="*/ 1229711 h 2617076"/>
                    <a:gd name="connsiteX4-9" fmla="*/ 31531 w 8187558"/>
                    <a:gd name="connsiteY4-10" fmla="*/ 147145 h 2617076"/>
                    <a:gd name="connsiteX5-11" fmla="*/ 4046482 w 8187558"/>
                    <a:gd name="connsiteY5-12" fmla="*/ 1576552 h 2617076"/>
                    <a:gd name="connsiteX6-13" fmla="*/ 8187558 w 8187558"/>
                    <a:gd name="connsiteY6-14" fmla="*/ 0 h 2617076"/>
                    <a:gd name="connsiteX0-15" fmla="*/ 8187558 w 8187558"/>
                    <a:gd name="connsiteY0-16" fmla="*/ 0 h 2617076"/>
                    <a:gd name="connsiteX1-17" fmla="*/ 8187558 w 8187558"/>
                    <a:gd name="connsiteY1-18" fmla="*/ 1271752 h 2617076"/>
                    <a:gd name="connsiteX2-19" fmla="*/ 4025462 w 8187558"/>
                    <a:gd name="connsiteY2-20" fmla="*/ 2617076 h 2617076"/>
                    <a:gd name="connsiteX3-21" fmla="*/ 0 w 8187558"/>
                    <a:gd name="connsiteY3-22" fmla="*/ 1229711 h 2617076"/>
                    <a:gd name="connsiteX4-23" fmla="*/ 31531 w 8187558"/>
                    <a:gd name="connsiteY4-24" fmla="*/ 147145 h 2617076"/>
                    <a:gd name="connsiteX5-25" fmla="*/ 4046482 w 8187558"/>
                    <a:gd name="connsiteY5-26" fmla="*/ 1576552 h 2617076"/>
                    <a:gd name="connsiteX6-27" fmla="*/ 8187558 w 8187558"/>
                    <a:gd name="connsiteY6-28" fmla="*/ 0 h 2617076"/>
                    <a:gd name="connsiteX0-29" fmla="*/ 8187558 w 8187558"/>
                    <a:gd name="connsiteY0-30" fmla="*/ 0 h 2617076"/>
                    <a:gd name="connsiteX1-31" fmla="*/ 8187558 w 8187558"/>
                    <a:gd name="connsiteY1-32" fmla="*/ 1271752 h 2617076"/>
                    <a:gd name="connsiteX2-33" fmla="*/ 4025462 w 8187558"/>
                    <a:gd name="connsiteY2-34" fmla="*/ 2617076 h 2617076"/>
                    <a:gd name="connsiteX3-35" fmla="*/ 0 w 8187558"/>
                    <a:gd name="connsiteY3-36" fmla="*/ 1229711 h 2617076"/>
                    <a:gd name="connsiteX4-37" fmla="*/ 31531 w 8187558"/>
                    <a:gd name="connsiteY4-38" fmla="*/ 147145 h 2617076"/>
                    <a:gd name="connsiteX5-39" fmla="*/ 4046482 w 8187558"/>
                    <a:gd name="connsiteY5-40" fmla="*/ 1576552 h 2617076"/>
                    <a:gd name="connsiteX6-41" fmla="*/ 8187558 w 8187558"/>
                    <a:gd name="connsiteY6-42" fmla="*/ 0 h 2617076"/>
                    <a:gd name="connsiteX0-43" fmla="*/ 8187558 w 8187558"/>
                    <a:gd name="connsiteY0-44" fmla="*/ 0 h 2617076"/>
                    <a:gd name="connsiteX1-45" fmla="*/ 8187558 w 8187558"/>
                    <a:gd name="connsiteY1-46" fmla="*/ 1271752 h 2617076"/>
                    <a:gd name="connsiteX2-47" fmla="*/ 4025462 w 8187558"/>
                    <a:gd name="connsiteY2-48" fmla="*/ 2617076 h 2617076"/>
                    <a:gd name="connsiteX3-49" fmla="*/ 0 w 8187558"/>
                    <a:gd name="connsiteY3-50" fmla="*/ 1229711 h 2617076"/>
                    <a:gd name="connsiteX4-51" fmla="*/ 31531 w 8187558"/>
                    <a:gd name="connsiteY4-52" fmla="*/ 147145 h 2617076"/>
                    <a:gd name="connsiteX5-53" fmla="*/ 4046482 w 8187558"/>
                    <a:gd name="connsiteY5-54" fmla="*/ 1576552 h 2617076"/>
                    <a:gd name="connsiteX6-55" fmla="*/ 8187558 w 8187558"/>
                    <a:gd name="connsiteY6-56" fmla="*/ 0 h 2617076"/>
                    <a:gd name="connsiteX0-57" fmla="*/ 8187558 w 8187558"/>
                    <a:gd name="connsiteY0-58" fmla="*/ 0 h 2617076"/>
                    <a:gd name="connsiteX1-59" fmla="*/ 8187558 w 8187558"/>
                    <a:gd name="connsiteY1-60" fmla="*/ 1271752 h 2617076"/>
                    <a:gd name="connsiteX2-61" fmla="*/ 4025462 w 8187558"/>
                    <a:gd name="connsiteY2-62" fmla="*/ 2617076 h 2617076"/>
                    <a:gd name="connsiteX3-63" fmla="*/ 0 w 8187558"/>
                    <a:gd name="connsiteY3-64" fmla="*/ 1229711 h 2617076"/>
                    <a:gd name="connsiteX4-65" fmla="*/ 31531 w 8187558"/>
                    <a:gd name="connsiteY4-66" fmla="*/ 147145 h 2617076"/>
                    <a:gd name="connsiteX5-67" fmla="*/ 4046482 w 8187558"/>
                    <a:gd name="connsiteY5-68" fmla="*/ 1576552 h 2617076"/>
                    <a:gd name="connsiteX6-69" fmla="*/ 8187558 w 8187558"/>
                    <a:gd name="connsiteY6-70" fmla="*/ 0 h 2617076"/>
                    <a:gd name="connsiteX0-71" fmla="*/ 8187558 w 8187558"/>
                    <a:gd name="connsiteY0-72" fmla="*/ 0 h 2617076"/>
                    <a:gd name="connsiteX1-73" fmla="*/ 8187558 w 8187558"/>
                    <a:gd name="connsiteY1-74" fmla="*/ 1271752 h 2617076"/>
                    <a:gd name="connsiteX2-75" fmla="*/ 4025462 w 8187558"/>
                    <a:gd name="connsiteY2-76" fmla="*/ 2617076 h 2617076"/>
                    <a:gd name="connsiteX3-77" fmla="*/ 0 w 8187558"/>
                    <a:gd name="connsiteY3-78" fmla="*/ 1229711 h 2617076"/>
                    <a:gd name="connsiteX4-79" fmla="*/ 31531 w 8187558"/>
                    <a:gd name="connsiteY4-80" fmla="*/ 147145 h 2617076"/>
                    <a:gd name="connsiteX5-81" fmla="*/ 4046482 w 8187558"/>
                    <a:gd name="connsiteY5-82" fmla="*/ 1576552 h 2617076"/>
                    <a:gd name="connsiteX6-83" fmla="*/ 8187558 w 8187558"/>
                    <a:gd name="connsiteY6-84" fmla="*/ 0 h 2617076"/>
                    <a:gd name="connsiteX0-85" fmla="*/ 8187558 w 8187558"/>
                    <a:gd name="connsiteY0-86" fmla="*/ 0 h 2638097"/>
                    <a:gd name="connsiteX1-87" fmla="*/ 8187558 w 8187558"/>
                    <a:gd name="connsiteY1-88" fmla="*/ 1271752 h 2638097"/>
                    <a:gd name="connsiteX2-89" fmla="*/ 4099035 w 8187558"/>
                    <a:gd name="connsiteY2-90" fmla="*/ 2638097 h 2638097"/>
                    <a:gd name="connsiteX3-91" fmla="*/ 0 w 8187558"/>
                    <a:gd name="connsiteY3-92" fmla="*/ 1229711 h 2638097"/>
                    <a:gd name="connsiteX4-93" fmla="*/ 31531 w 8187558"/>
                    <a:gd name="connsiteY4-94" fmla="*/ 147145 h 2638097"/>
                    <a:gd name="connsiteX5-95" fmla="*/ 4046482 w 8187558"/>
                    <a:gd name="connsiteY5-96" fmla="*/ 1576552 h 2638097"/>
                    <a:gd name="connsiteX6-97" fmla="*/ 8187558 w 8187558"/>
                    <a:gd name="connsiteY6-98" fmla="*/ 0 h 2638097"/>
                    <a:gd name="connsiteX0-99" fmla="*/ 8187558 w 8187558"/>
                    <a:gd name="connsiteY0-100" fmla="*/ 0 h 2638097"/>
                    <a:gd name="connsiteX1-101" fmla="*/ 8187558 w 8187558"/>
                    <a:gd name="connsiteY1-102" fmla="*/ 1271752 h 2638097"/>
                    <a:gd name="connsiteX2-103" fmla="*/ 4099035 w 8187558"/>
                    <a:gd name="connsiteY2-104" fmla="*/ 2638097 h 2638097"/>
                    <a:gd name="connsiteX3-105" fmla="*/ 0 w 8187558"/>
                    <a:gd name="connsiteY3-106" fmla="*/ 1229711 h 2638097"/>
                    <a:gd name="connsiteX4-107" fmla="*/ 31531 w 8187558"/>
                    <a:gd name="connsiteY4-108" fmla="*/ 147145 h 2638097"/>
                    <a:gd name="connsiteX5-109" fmla="*/ 4046482 w 8187558"/>
                    <a:gd name="connsiteY5-110" fmla="*/ 1576552 h 2638097"/>
                    <a:gd name="connsiteX6-111" fmla="*/ 8187558 w 8187558"/>
                    <a:gd name="connsiteY6-112" fmla="*/ 0 h 2638097"/>
                    <a:gd name="connsiteX0-113" fmla="*/ 8187558 w 8187558"/>
                    <a:gd name="connsiteY0-114" fmla="*/ 0 h 2638097"/>
                    <a:gd name="connsiteX1-115" fmla="*/ 8187558 w 8187558"/>
                    <a:gd name="connsiteY1-116" fmla="*/ 1271752 h 2638097"/>
                    <a:gd name="connsiteX2-117" fmla="*/ 4099035 w 8187558"/>
                    <a:gd name="connsiteY2-118" fmla="*/ 2638097 h 2638097"/>
                    <a:gd name="connsiteX3-119" fmla="*/ 0 w 8187558"/>
                    <a:gd name="connsiteY3-120" fmla="*/ 1229711 h 2638097"/>
                    <a:gd name="connsiteX4-121" fmla="*/ 31531 w 8187558"/>
                    <a:gd name="connsiteY4-122" fmla="*/ 147145 h 2638097"/>
                    <a:gd name="connsiteX5-123" fmla="*/ 4046482 w 8187558"/>
                    <a:gd name="connsiteY5-124" fmla="*/ 1576552 h 2638097"/>
                    <a:gd name="connsiteX6-125" fmla="*/ 8187558 w 8187558"/>
                    <a:gd name="connsiteY6-126" fmla="*/ 0 h 2638097"/>
                    <a:gd name="connsiteX0-127" fmla="*/ 8187558 w 8187558"/>
                    <a:gd name="connsiteY0-128" fmla="*/ 0 h 2638097"/>
                    <a:gd name="connsiteX1-129" fmla="*/ 8187558 w 8187558"/>
                    <a:gd name="connsiteY1-130" fmla="*/ 1271752 h 2638097"/>
                    <a:gd name="connsiteX2-131" fmla="*/ 4099035 w 8187558"/>
                    <a:gd name="connsiteY2-132" fmla="*/ 2638097 h 2638097"/>
                    <a:gd name="connsiteX3-133" fmla="*/ 0 w 8187558"/>
                    <a:gd name="connsiteY3-134" fmla="*/ 1229711 h 2638097"/>
                    <a:gd name="connsiteX4-135" fmla="*/ 31531 w 8187558"/>
                    <a:gd name="connsiteY4-136" fmla="*/ 147145 h 2638097"/>
                    <a:gd name="connsiteX5-137" fmla="*/ 4046482 w 8187558"/>
                    <a:gd name="connsiteY5-138" fmla="*/ 1576552 h 2638097"/>
                    <a:gd name="connsiteX6-139" fmla="*/ 8187558 w 8187558"/>
                    <a:gd name="connsiteY6-140" fmla="*/ 0 h 2638097"/>
                    <a:gd name="connsiteX0-141" fmla="*/ 8187558 w 8187558"/>
                    <a:gd name="connsiteY0-142" fmla="*/ 0 h 2638097"/>
                    <a:gd name="connsiteX1-143" fmla="*/ 8187558 w 8187558"/>
                    <a:gd name="connsiteY1-144" fmla="*/ 1271752 h 2638097"/>
                    <a:gd name="connsiteX2-145" fmla="*/ 4099035 w 8187558"/>
                    <a:gd name="connsiteY2-146" fmla="*/ 2638097 h 2638097"/>
                    <a:gd name="connsiteX3-147" fmla="*/ 0 w 8187558"/>
                    <a:gd name="connsiteY3-148" fmla="*/ 1229711 h 2638097"/>
                    <a:gd name="connsiteX4-149" fmla="*/ 31531 w 8187558"/>
                    <a:gd name="connsiteY4-150" fmla="*/ 147145 h 2638097"/>
                    <a:gd name="connsiteX5-151" fmla="*/ 4088524 w 8187558"/>
                    <a:gd name="connsiteY5-152" fmla="*/ 1597573 h 2638097"/>
                    <a:gd name="connsiteX6-153" fmla="*/ 8187558 w 8187558"/>
                    <a:gd name="connsiteY6-154" fmla="*/ 0 h 2638097"/>
                    <a:gd name="connsiteX0-155" fmla="*/ 8187558 w 8187558"/>
                    <a:gd name="connsiteY0-156" fmla="*/ 0 h 2638097"/>
                    <a:gd name="connsiteX1-157" fmla="*/ 8187558 w 8187558"/>
                    <a:gd name="connsiteY1-158" fmla="*/ 1271752 h 2638097"/>
                    <a:gd name="connsiteX2-159" fmla="*/ 4099035 w 8187558"/>
                    <a:gd name="connsiteY2-160" fmla="*/ 2638097 h 2638097"/>
                    <a:gd name="connsiteX3-161" fmla="*/ 0 w 8187558"/>
                    <a:gd name="connsiteY3-162" fmla="*/ 1229711 h 2638097"/>
                    <a:gd name="connsiteX4-163" fmla="*/ 31531 w 8187558"/>
                    <a:gd name="connsiteY4-164" fmla="*/ 147145 h 2638097"/>
                    <a:gd name="connsiteX5-165" fmla="*/ 4088524 w 8187558"/>
                    <a:gd name="connsiteY5-166" fmla="*/ 1597573 h 2638097"/>
                    <a:gd name="connsiteX6-167" fmla="*/ 8187558 w 8187558"/>
                    <a:gd name="connsiteY6-168" fmla="*/ 0 h 2638097"/>
                    <a:gd name="connsiteX0-169" fmla="*/ 8187558 w 8187558"/>
                    <a:gd name="connsiteY0-170" fmla="*/ 0 h 2638097"/>
                    <a:gd name="connsiteX1-171" fmla="*/ 8187558 w 8187558"/>
                    <a:gd name="connsiteY1-172" fmla="*/ 1271752 h 2638097"/>
                    <a:gd name="connsiteX2-173" fmla="*/ 4099035 w 8187558"/>
                    <a:gd name="connsiteY2-174" fmla="*/ 2638097 h 2638097"/>
                    <a:gd name="connsiteX3-175" fmla="*/ 0 w 8187558"/>
                    <a:gd name="connsiteY3-176" fmla="*/ 1229711 h 2638097"/>
                    <a:gd name="connsiteX4-177" fmla="*/ 31531 w 8187558"/>
                    <a:gd name="connsiteY4-178" fmla="*/ 147145 h 2638097"/>
                    <a:gd name="connsiteX5-179" fmla="*/ 4099035 w 8187558"/>
                    <a:gd name="connsiteY5-180" fmla="*/ 1566042 h 2638097"/>
                    <a:gd name="connsiteX6-181" fmla="*/ 8187558 w 8187558"/>
                    <a:gd name="connsiteY6-182" fmla="*/ 0 h 2638097"/>
                    <a:gd name="connsiteX0-183" fmla="*/ 8187558 w 8187558"/>
                    <a:gd name="connsiteY0-184" fmla="*/ 0 h 2638097"/>
                    <a:gd name="connsiteX1-185" fmla="*/ 8187558 w 8187558"/>
                    <a:gd name="connsiteY1-186" fmla="*/ 1271752 h 2638097"/>
                    <a:gd name="connsiteX2-187" fmla="*/ 4099035 w 8187558"/>
                    <a:gd name="connsiteY2-188" fmla="*/ 2638097 h 2638097"/>
                    <a:gd name="connsiteX3-189" fmla="*/ 0 w 8187558"/>
                    <a:gd name="connsiteY3-190" fmla="*/ 1229711 h 2638097"/>
                    <a:gd name="connsiteX4-191" fmla="*/ 31531 w 8187558"/>
                    <a:gd name="connsiteY4-192" fmla="*/ 147145 h 2638097"/>
                    <a:gd name="connsiteX5-193" fmla="*/ 4099035 w 8187558"/>
                    <a:gd name="connsiteY5-194" fmla="*/ 1566042 h 2638097"/>
                    <a:gd name="connsiteX6-195" fmla="*/ 8187558 w 8187558"/>
                    <a:gd name="connsiteY6-196" fmla="*/ 0 h 2638097"/>
                    <a:gd name="connsiteX0-197" fmla="*/ 8187558 w 8187558"/>
                    <a:gd name="connsiteY0-198" fmla="*/ 0 h 2638097"/>
                    <a:gd name="connsiteX1-199" fmla="*/ 8187558 w 8187558"/>
                    <a:gd name="connsiteY1-200" fmla="*/ 1271752 h 2638097"/>
                    <a:gd name="connsiteX2-201" fmla="*/ 4099035 w 8187558"/>
                    <a:gd name="connsiteY2-202" fmla="*/ 2638097 h 2638097"/>
                    <a:gd name="connsiteX3-203" fmla="*/ 0 w 8187558"/>
                    <a:gd name="connsiteY3-204" fmla="*/ 1229711 h 2638097"/>
                    <a:gd name="connsiteX4-205" fmla="*/ 31531 w 8187558"/>
                    <a:gd name="connsiteY4-206" fmla="*/ 147145 h 2638097"/>
                    <a:gd name="connsiteX5-207" fmla="*/ 4099035 w 8187558"/>
                    <a:gd name="connsiteY5-208" fmla="*/ 1566042 h 2638097"/>
                    <a:gd name="connsiteX6-209" fmla="*/ 8187558 w 8187558"/>
                    <a:gd name="connsiteY6-210" fmla="*/ 0 h 2638097"/>
                    <a:gd name="connsiteX0-211" fmla="*/ 8187558 w 8187558"/>
                    <a:gd name="connsiteY0-212" fmla="*/ 0 h 2638097"/>
                    <a:gd name="connsiteX1-213" fmla="*/ 8187558 w 8187558"/>
                    <a:gd name="connsiteY1-214" fmla="*/ 1271752 h 2638097"/>
                    <a:gd name="connsiteX2-215" fmla="*/ 4099035 w 8187558"/>
                    <a:gd name="connsiteY2-216" fmla="*/ 2638097 h 2638097"/>
                    <a:gd name="connsiteX3-217" fmla="*/ 0 w 8187558"/>
                    <a:gd name="connsiteY3-218" fmla="*/ 1229711 h 2638097"/>
                    <a:gd name="connsiteX4-219" fmla="*/ 31531 w 8187558"/>
                    <a:gd name="connsiteY4-220" fmla="*/ 147145 h 2638097"/>
                    <a:gd name="connsiteX5-221" fmla="*/ 4099035 w 8187558"/>
                    <a:gd name="connsiteY5-222" fmla="*/ 1566042 h 2638097"/>
                    <a:gd name="connsiteX6-223" fmla="*/ 8187558 w 8187558"/>
                    <a:gd name="connsiteY6-224" fmla="*/ 0 h 2638097"/>
                    <a:gd name="connsiteX0-225" fmla="*/ 8187558 w 8187558"/>
                    <a:gd name="connsiteY0-226" fmla="*/ 0 h 2638097"/>
                    <a:gd name="connsiteX1-227" fmla="*/ 8187558 w 8187558"/>
                    <a:gd name="connsiteY1-228" fmla="*/ 1271752 h 2638097"/>
                    <a:gd name="connsiteX2-229" fmla="*/ 4099035 w 8187558"/>
                    <a:gd name="connsiteY2-230" fmla="*/ 2638097 h 2638097"/>
                    <a:gd name="connsiteX3-231" fmla="*/ 0 w 8187558"/>
                    <a:gd name="connsiteY3-232" fmla="*/ 1229711 h 2638097"/>
                    <a:gd name="connsiteX4-233" fmla="*/ 31531 w 8187558"/>
                    <a:gd name="connsiteY4-234" fmla="*/ 147145 h 2638097"/>
                    <a:gd name="connsiteX5-235" fmla="*/ 4099035 w 8187558"/>
                    <a:gd name="connsiteY5-236" fmla="*/ 1566042 h 2638097"/>
                    <a:gd name="connsiteX6-237" fmla="*/ 8187558 w 8187558"/>
                    <a:gd name="connsiteY6-238" fmla="*/ 0 h 2638097"/>
                    <a:gd name="connsiteX0-239" fmla="*/ 8187558 w 8187558"/>
                    <a:gd name="connsiteY0-240" fmla="*/ 0 h 2638097"/>
                    <a:gd name="connsiteX1-241" fmla="*/ 8187558 w 8187558"/>
                    <a:gd name="connsiteY1-242" fmla="*/ 1271752 h 2638097"/>
                    <a:gd name="connsiteX2-243" fmla="*/ 4099035 w 8187558"/>
                    <a:gd name="connsiteY2-244" fmla="*/ 2638097 h 2638097"/>
                    <a:gd name="connsiteX3-245" fmla="*/ 0 w 8187558"/>
                    <a:gd name="connsiteY3-246" fmla="*/ 1229711 h 2638097"/>
                    <a:gd name="connsiteX4-247" fmla="*/ 31531 w 8187558"/>
                    <a:gd name="connsiteY4-248" fmla="*/ 147145 h 2638097"/>
                    <a:gd name="connsiteX5-249" fmla="*/ 4099035 w 8187558"/>
                    <a:gd name="connsiteY5-250" fmla="*/ 1566042 h 2638097"/>
                    <a:gd name="connsiteX6-251" fmla="*/ 8187558 w 8187558"/>
                    <a:gd name="connsiteY6-252" fmla="*/ 0 h 2638097"/>
                    <a:gd name="connsiteX0-253" fmla="*/ 8187558 w 8187558"/>
                    <a:gd name="connsiteY0-254" fmla="*/ 0 h 2638097"/>
                    <a:gd name="connsiteX1-255" fmla="*/ 8187558 w 8187558"/>
                    <a:gd name="connsiteY1-256" fmla="*/ 1271752 h 2638097"/>
                    <a:gd name="connsiteX2-257" fmla="*/ 4099035 w 8187558"/>
                    <a:gd name="connsiteY2-258" fmla="*/ 2638097 h 2638097"/>
                    <a:gd name="connsiteX3-259" fmla="*/ 0 w 8187558"/>
                    <a:gd name="connsiteY3-260" fmla="*/ 1229711 h 2638097"/>
                    <a:gd name="connsiteX4-261" fmla="*/ 31531 w 8187558"/>
                    <a:gd name="connsiteY4-262" fmla="*/ 147145 h 2638097"/>
                    <a:gd name="connsiteX5-263" fmla="*/ 4099035 w 8187558"/>
                    <a:gd name="connsiteY5-264" fmla="*/ 1566042 h 2638097"/>
                    <a:gd name="connsiteX6-265" fmla="*/ 8187558 w 8187558"/>
                    <a:gd name="connsiteY6-266" fmla="*/ 0 h 2638097"/>
                    <a:gd name="connsiteX0-267" fmla="*/ 8187558 w 8187558"/>
                    <a:gd name="connsiteY0-268" fmla="*/ 0 h 2638097"/>
                    <a:gd name="connsiteX1-269" fmla="*/ 8187558 w 8187558"/>
                    <a:gd name="connsiteY1-270" fmla="*/ 1271752 h 2638097"/>
                    <a:gd name="connsiteX2-271" fmla="*/ 4099035 w 8187558"/>
                    <a:gd name="connsiteY2-272" fmla="*/ 2638097 h 2638097"/>
                    <a:gd name="connsiteX3-273" fmla="*/ 0 w 8187558"/>
                    <a:gd name="connsiteY3-274" fmla="*/ 1229711 h 2638097"/>
                    <a:gd name="connsiteX4-275" fmla="*/ 31531 w 8187558"/>
                    <a:gd name="connsiteY4-276" fmla="*/ 147145 h 2638097"/>
                    <a:gd name="connsiteX5-277" fmla="*/ 4099035 w 8187558"/>
                    <a:gd name="connsiteY5-278" fmla="*/ 1566042 h 2638097"/>
                    <a:gd name="connsiteX6-279" fmla="*/ 8187558 w 8187558"/>
                    <a:gd name="connsiteY6-280" fmla="*/ 0 h 2638097"/>
                    <a:gd name="connsiteX0-281" fmla="*/ 8187558 w 8187558"/>
                    <a:gd name="connsiteY0-282" fmla="*/ 0 h 2638097"/>
                    <a:gd name="connsiteX1-283" fmla="*/ 8187558 w 8187558"/>
                    <a:gd name="connsiteY1-284" fmla="*/ 1271752 h 2638097"/>
                    <a:gd name="connsiteX2-285" fmla="*/ 4099035 w 8187558"/>
                    <a:gd name="connsiteY2-286" fmla="*/ 2638097 h 2638097"/>
                    <a:gd name="connsiteX3-287" fmla="*/ 0 w 8187558"/>
                    <a:gd name="connsiteY3-288" fmla="*/ 1229711 h 2638097"/>
                    <a:gd name="connsiteX4-289" fmla="*/ 31531 w 8187558"/>
                    <a:gd name="connsiteY4-290" fmla="*/ 147145 h 2638097"/>
                    <a:gd name="connsiteX5-291" fmla="*/ 4099035 w 8187558"/>
                    <a:gd name="connsiteY5-292" fmla="*/ 1566042 h 2638097"/>
                    <a:gd name="connsiteX6-293" fmla="*/ 8187558 w 8187558"/>
                    <a:gd name="connsiteY6-294" fmla="*/ 0 h 2638097"/>
                    <a:gd name="connsiteX0-295" fmla="*/ 8176538 w 8176538"/>
                    <a:gd name="connsiteY0-296" fmla="*/ 0 h 2638097"/>
                    <a:gd name="connsiteX1-297" fmla="*/ 8176538 w 8176538"/>
                    <a:gd name="connsiteY1-298" fmla="*/ 1271752 h 2638097"/>
                    <a:gd name="connsiteX2-299" fmla="*/ 4088015 w 8176538"/>
                    <a:gd name="connsiteY2-300" fmla="*/ 2638097 h 2638097"/>
                    <a:gd name="connsiteX3-301" fmla="*/ 0 w 8176538"/>
                    <a:gd name="connsiteY3-302" fmla="*/ 1269888 h 2638097"/>
                    <a:gd name="connsiteX4-303" fmla="*/ 20511 w 8176538"/>
                    <a:gd name="connsiteY4-304" fmla="*/ 147145 h 2638097"/>
                    <a:gd name="connsiteX5-305" fmla="*/ 4088015 w 8176538"/>
                    <a:gd name="connsiteY5-306" fmla="*/ 1566042 h 2638097"/>
                    <a:gd name="connsiteX6-307" fmla="*/ 8176538 w 8176538"/>
                    <a:gd name="connsiteY6-308" fmla="*/ 0 h 2638097"/>
                    <a:gd name="connsiteX0-309" fmla="*/ 8176538 w 8176538"/>
                    <a:gd name="connsiteY0-310" fmla="*/ 0 h 2772020"/>
                    <a:gd name="connsiteX1-311" fmla="*/ 8176538 w 8176538"/>
                    <a:gd name="connsiteY1-312" fmla="*/ 1271752 h 2772020"/>
                    <a:gd name="connsiteX2-313" fmla="*/ 4099034 w 8176538"/>
                    <a:gd name="connsiteY2-314" fmla="*/ 2772020 h 2772020"/>
                    <a:gd name="connsiteX3-315" fmla="*/ 0 w 8176538"/>
                    <a:gd name="connsiteY3-316" fmla="*/ 1269888 h 2772020"/>
                    <a:gd name="connsiteX4-317" fmla="*/ 20511 w 8176538"/>
                    <a:gd name="connsiteY4-318" fmla="*/ 147145 h 2772020"/>
                    <a:gd name="connsiteX5-319" fmla="*/ 4088015 w 8176538"/>
                    <a:gd name="connsiteY5-320" fmla="*/ 1566042 h 2772020"/>
                    <a:gd name="connsiteX6-321" fmla="*/ 8176538 w 8176538"/>
                    <a:gd name="connsiteY6-322" fmla="*/ 0 h 2772020"/>
                    <a:gd name="connsiteX0-323" fmla="*/ 8176538 w 8176538"/>
                    <a:gd name="connsiteY0-324" fmla="*/ 0 h 2772339"/>
                    <a:gd name="connsiteX1-325" fmla="*/ 8176538 w 8176538"/>
                    <a:gd name="connsiteY1-326" fmla="*/ 1378890 h 2772339"/>
                    <a:gd name="connsiteX2-327" fmla="*/ 4099034 w 8176538"/>
                    <a:gd name="connsiteY2-328" fmla="*/ 2772020 h 2772339"/>
                    <a:gd name="connsiteX3-329" fmla="*/ 0 w 8176538"/>
                    <a:gd name="connsiteY3-330" fmla="*/ 1269888 h 2772339"/>
                    <a:gd name="connsiteX4-331" fmla="*/ 20511 w 8176538"/>
                    <a:gd name="connsiteY4-332" fmla="*/ 147145 h 2772339"/>
                    <a:gd name="connsiteX5-333" fmla="*/ 4088015 w 8176538"/>
                    <a:gd name="connsiteY5-334" fmla="*/ 1566042 h 2772339"/>
                    <a:gd name="connsiteX6-335" fmla="*/ 8176538 w 8176538"/>
                    <a:gd name="connsiteY6-336" fmla="*/ 0 h 2772339"/>
                    <a:gd name="connsiteX0-337" fmla="*/ 8176538 w 8176538"/>
                    <a:gd name="connsiteY0-338" fmla="*/ 0 h 2825888"/>
                    <a:gd name="connsiteX1-339" fmla="*/ 8176538 w 8176538"/>
                    <a:gd name="connsiteY1-340" fmla="*/ 1378890 h 2825888"/>
                    <a:gd name="connsiteX2-341" fmla="*/ 4099034 w 8176538"/>
                    <a:gd name="connsiteY2-342" fmla="*/ 2825590 h 2825888"/>
                    <a:gd name="connsiteX3-343" fmla="*/ 0 w 8176538"/>
                    <a:gd name="connsiteY3-344" fmla="*/ 1269888 h 2825888"/>
                    <a:gd name="connsiteX4-345" fmla="*/ 20511 w 8176538"/>
                    <a:gd name="connsiteY4-346" fmla="*/ 147145 h 2825888"/>
                    <a:gd name="connsiteX5-347" fmla="*/ 4088015 w 8176538"/>
                    <a:gd name="connsiteY5-348" fmla="*/ 1566042 h 2825888"/>
                    <a:gd name="connsiteX6-349" fmla="*/ 8176538 w 8176538"/>
                    <a:gd name="connsiteY6-350" fmla="*/ 0 h 2825888"/>
                    <a:gd name="connsiteX0-351" fmla="*/ 8165518 w 8165518"/>
                    <a:gd name="connsiteY0-352" fmla="*/ 0 h 2825606"/>
                    <a:gd name="connsiteX1-353" fmla="*/ 8165518 w 8165518"/>
                    <a:gd name="connsiteY1-354" fmla="*/ 1378890 h 2825606"/>
                    <a:gd name="connsiteX2-355" fmla="*/ 4088014 w 8165518"/>
                    <a:gd name="connsiteY2-356" fmla="*/ 2825590 h 2825606"/>
                    <a:gd name="connsiteX3-357" fmla="*/ 0 w 8165518"/>
                    <a:gd name="connsiteY3-358" fmla="*/ 1403811 h 2825606"/>
                    <a:gd name="connsiteX4-359" fmla="*/ 9491 w 8165518"/>
                    <a:gd name="connsiteY4-360" fmla="*/ 147145 h 2825606"/>
                    <a:gd name="connsiteX5-361" fmla="*/ 4076995 w 8165518"/>
                    <a:gd name="connsiteY5-362" fmla="*/ 1566042 h 2825606"/>
                    <a:gd name="connsiteX6-363" fmla="*/ 8165518 w 8165518"/>
                    <a:gd name="connsiteY6-364" fmla="*/ 0 h 2825606"/>
                    <a:gd name="connsiteX0-365" fmla="*/ 8165518 w 8165518"/>
                    <a:gd name="connsiteY0-366" fmla="*/ 0 h 2879174"/>
                    <a:gd name="connsiteX1-367" fmla="*/ 8165518 w 8165518"/>
                    <a:gd name="connsiteY1-368" fmla="*/ 1378890 h 2879174"/>
                    <a:gd name="connsiteX2-369" fmla="*/ 4132092 w 8165518"/>
                    <a:gd name="connsiteY2-370" fmla="*/ 2879159 h 2879174"/>
                    <a:gd name="connsiteX3-371" fmla="*/ 0 w 8165518"/>
                    <a:gd name="connsiteY3-372" fmla="*/ 1403811 h 2879174"/>
                    <a:gd name="connsiteX4-373" fmla="*/ 9491 w 8165518"/>
                    <a:gd name="connsiteY4-374" fmla="*/ 147145 h 2879174"/>
                    <a:gd name="connsiteX5-375" fmla="*/ 4076995 w 8165518"/>
                    <a:gd name="connsiteY5-376" fmla="*/ 1566042 h 2879174"/>
                    <a:gd name="connsiteX6-377" fmla="*/ 8165518 w 8165518"/>
                    <a:gd name="connsiteY6-378" fmla="*/ 0 h 2879174"/>
                    <a:gd name="connsiteX0-379" fmla="*/ 8165518 w 8176537"/>
                    <a:gd name="connsiteY0-380" fmla="*/ 0 h 2879410"/>
                    <a:gd name="connsiteX1-381" fmla="*/ 8176537 w 8176537"/>
                    <a:gd name="connsiteY1-382" fmla="*/ 1499420 h 2879410"/>
                    <a:gd name="connsiteX2-383" fmla="*/ 4132092 w 8176537"/>
                    <a:gd name="connsiteY2-384" fmla="*/ 2879159 h 2879410"/>
                    <a:gd name="connsiteX3-385" fmla="*/ 0 w 8176537"/>
                    <a:gd name="connsiteY3-386" fmla="*/ 1403811 h 2879410"/>
                    <a:gd name="connsiteX4-387" fmla="*/ 9491 w 8176537"/>
                    <a:gd name="connsiteY4-388" fmla="*/ 147145 h 2879410"/>
                    <a:gd name="connsiteX5-389" fmla="*/ 4076995 w 8176537"/>
                    <a:gd name="connsiteY5-390" fmla="*/ 1566042 h 2879410"/>
                    <a:gd name="connsiteX6-391" fmla="*/ 8165518 w 8176537"/>
                    <a:gd name="connsiteY6-392" fmla="*/ 0 h 2879410"/>
                    <a:gd name="connsiteX0-393" fmla="*/ 8165518 w 8176537"/>
                    <a:gd name="connsiteY0-394" fmla="*/ 0 h 2879262"/>
                    <a:gd name="connsiteX1-395" fmla="*/ 8176537 w 8176537"/>
                    <a:gd name="connsiteY1-396" fmla="*/ 1499420 h 2879262"/>
                    <a:gd name="connsiteX2-397" fmla="*/ 4132092 w 8176537"/>
                    <a:gd name="connsiteY2-398" fmla="*/ 2879159 h 2879262"/>
                    <a:gd name="connsiteX3-399" fmla="*/ 0 w 8176537"/>
                    <a:gd name="connsiteY3-400" fmla="*/ 1403811 h 2879262"/>
                    <a:gd name="connsiteX4-401" fmla="*/ 9491 w 8176537"/>
                    <a:gd name="connsiteY4-402" fmla="*/ 147145 h 2879262"/>
                    <a:gd name="connsiteX5-403" fmla="*/ 4076995 w 8176537"/>
                    <a:gd name="connsiteY5-404" fmla="*/ 1566042 h 2879262"/>
                    <a:gd name="connsiteX6-405" fmla="*/ 8165518 w 8176537"/>
                    <a:gd name="connsiteY6-406" fmla="*/ 0 h 2879262"/>
                    <a:gd name="connsiteX0-407" fmla="*/ 8165518 w 8176537"/>
                    <a:gd name="connsiteY0-408" fmla="*/ 0 h 2879163"/>
                    <a:gd name="connsiteX1-409" fmla="*/ 8176537 w 8176537"/>
                    <a:gd name="connsiteY1-410" fmla="*/ 1499420 h 2879163"/>
                    <a:gd name="connsiteX2-411" fmla="*/ 4132092 w 8176537"/>
                    <a:gd name="connsiteY2-412" fmla="*/ 2879159 h 2879163"/>
                    <a:gd name="connsiteX3-413" fmla="*/ 0 w 8176537"/>
                    <a:gd name="connsiteY3-414" fmla="*/ 1510948 h 2879163"/>
                    <a:gd name="connsiteX4-415" fmla="*/ 9491 w 8176537"/>
                    <a:gd name="connsiteY4-416" fmla="*/ 147145 h 2879163"/>
                    <a:gd name="connsiteX5-417" fmla="*/ 4076995 w 8176537"/>
                    <a:gd name="connsiteY5-418" fmla="*/ 1566042 h 2879163"/>
                    <a:gd name="connsiteX6-419" fmla="*/ 8165518 w 8176537"/>
                    <a:gd name="connsiteY6-420" fmla="*/ 0 h 2879163"/>
                    <a:gd name="connsiteX0-421" fmla="*/ 8165518 w 8198577"/>
                    <a:gd name="connsiteY0-422" fmla="*/ 0 h 2879451"/>
                    <a:gd name="connsiteX1-423" fmla="*/ 8198577 w 8198577"/>
                    <a:gd name="connsiteY1-424" fmla="*/ 1606558 h 2879451"/>
                    <a:gd name="connsiteX2-425" fmla="*/ 4132092 w 8198577"/>
                    <a:gd name="connsiteY2-426" fmla="*/ 2879159 h 2879451"/>
                    <a:gd name="connsiteX3-427" fmla="*/ 0 w 8198577"/>
                    <a:gd name="connsiteY3-428" fmla="*/ 1510948 h 2879451"/>
                    <a:gd name="connsiteX4-429" fmla="*/ 9491 w 8198577"/>
                    <a:gd name="connsiteY4-430" fmla="*/ 147145 h 2879451"/>
                    <a:gd name="connsiteX5-431" fmla="*/ 4076995 w 8198577"/>
                    <a:gd name="connsiteY5-432" fmla="*/ 1566042 h 2879451"/>
                    <a:gd name="connsiteX6-433" fmla="*/ 8165518 w 8198577"/>
                    <a:gd name="connsiteY6-434" fmla="*/ 0 h 2879451"/>
                    <a:gd name="connsiteX0-435" fmla="*/ 8165518 w 8165518"/>
                    <a:gd name="connsiteY0-436" fmla="*/ 0 h 2880066"/>
                    <a:gd name="connsiteX1-437" fmla="*/ 8165518 w 8165518"/>
                    <a:gd name="connsiteY1-438" fmla="*/ 1673520 h 2880066"/>
                    <a:gd name="connsiteX2-439" fmla="*/ 4132092 w 8165518"/>
                    <a:gd name="connsiteY2-440" fmla="*/ 2879159 h 2880066"/>
                    <a:gd name="connsiteX3-441" fmla="*/ 0 w 8165518"/>
                    <a:gd name="connsiteY3-442" fmla="*/ 1510948 h 2880066"/>
                    <a:gd name="connsiteX4-443" fmla="*/ 9491 w 8165518"/>
                    <a:gd name="connsiteY4-444" fmla="*/ 147145 h 2880066"/>
                    <a:gd name="connsiteX5-445" fmla="*/ 4076995 w 8165518"/>
                    <a:gd name="connsiteY5-446" fmla="*/ 1566042 h 2880066"/>
                    <a:gd name="connsiteX6-447" fmla="*/ 8165518 w 8165518"/>
                    <a:gd name="connsiteY6-448" fmla="*/ 0 h 2880066"/>
                    <a:gd name="connsiteX0-449" fmla="*/ 8156794 w 8156794"/>
                    <a:gd name="connsiteY0-450" fmla="*/ 0 h 2879270"/>
                    <a:gd name="connsiteX1-451" fmla="*/ 8156794 w 8156794"/>
                    <a:gd name="connsiteY1-452" fmla="*/ 1673520 h 2879270"/>
                    <a:gd name="connsiteX2-453" fmla="*/ 4123368 w 8156794"/>
                    <a:gd name="connsiteY2-454" fmla="*/ 2879159 h 2879270"/>
                    <a:gd name="connsiteX3-455" fmla="*/ 2295 w 8156794"/>
                    <a:gd name="connsiteY3-456" fmla="*/ 1618086 h 2879270"/>
                    <a:gd name="connsiteX4-457" fmla="*/ 767 w 8156794"/>
                    <a:gd name="connsiteY4-458" fmla="*/ 147145 h 2879270"/>
                    <a:gd name="connsiteX5-459" fmla="*/ 4068271 w 8156794"/>
                    <a:gd name="connsiteY5-460" fmla="*/ 1566042 h 2879270"/>
                    <a:gd name="connsiteX6-461" fmla="*/ 8156794 w 8156794"/>
                    <a:gd name="connsiteY6-462" fmla="*/ 0 h 2879270"/>
                    <a:gd name="connsiteX0-463" fmla="*/ 8156794 w 8156794"/>
                    <a:gd name="connsiteY0-464" fmla="*/ 0 h 2973000"/>
                    <a:gd name="connsiteX1-465" fmla="*/ 8156794 w 8156794"/>
                    <a:gd name="connsiteY1-466" fmla="*/ 1673520 h 2973000"/>
                    <a:gd name="connsiteX2-467" fmla="*/ 4134388 w 8156794"/>
                    <a:gd name="connsiteY2-468" fmla="*/ 2972904 h 2973000"/>
                    <a:gd name="connsiteX3-469" fmla="*/ 2295 w 8156794"/>
                    <a:gd name="connsiteY3-470" fmla="*/ 1618086 h 2973000"/>
                    <a:gd name="connsiteX4-471" fmla="*/ 767 w 8156794"/>
                    <a:gd name="connsiteY4-472" fmla="*/ 147145 h 2973000"/>
                    <a:gd name="connsiteX5-473" fmla="*/ 4068271 w 8156794"/>
                    <a:gd name="connsiteY5-474" fmla="*/ 1566042 h 2973000"/>
                    <a:gd name="connsiteX6-475" fmla="*/ 8156794 w 8156794"/>
                    <a:gd name="connsiteY6-476" fmla="*/ 0 h 2973000"/>
                    <a:gd name="connsiteX0-477" fmla="*/ 8156794 w 8156794"/>
                    <a:gd name="connsiteY0-478" fmla="*/ 0 h 2973000"/>
                    <a:gd name="connsiteX1-479" fmla="*/ 8156794 w 8156794"/>
                    <a:gd name="connsiteY1-480" fmla="*/ 1673520 h 2973000"/>
                    <a:gd name="connsiteX2-481" fmla="*/ 4134388 w 8156794"/>
                    <a:gd name="connsiteY2-482" fmla="*/ 2972904 h 2973000"/>
                    <a:gd name="connsiteX3-483" fmla="*/ 2295 w 8156794"/>
                    <a:gd name="connsiteY3-484" fmla="*/ 1618086 h 2973000"/>
                    <a:gd name="connsiteX4-485" fmla="*/ 767 w 8156794"/>
                    <a:gd name="connsiteY4-486" fmla="*/ 147145 h 2973000"/>
                    <a:gd name="connsiteX5-487" fmla="*/ 4068271 w 8156794"/>
                    <a:gd name="connsiteY5-488" fmla="*/ 1566042 h 2973000"/>
                    <a:gd name="connsiteX6-489" fmla="*/ 8156794 w 8156794"/>
                    <a:gd name="connsiteY6-490" fmla="*/ 0 h 2973000"/>
                    <a:gd name="connsiteX0-491" fmla="*/ 8156794 w 8156794"/>
                    <a:gd name="connsiteY0-492" fmla="*/ 0 h 2973000"/>
                    <a:gd name="connsiteX1-493" fmla="*/ 8156794 w 8156794"/>
                    <a:gd name="connsiteY1-494" fmla="*/ 1673520 h 2973000"/>
                    <a:gd name="connsiteX2-495" fmla="*/ 4134388 w 8156794"/>
                    <a:gd name="connsiteY2-496" fmla="*/ 2972904 h 2973000"/>
                    <a:gd name="connsiteX3-497" fmla="*/ 2295 w 8156794"/>
                    <a:gd name="connsiteY3-498" fmla="*/ 1618086 h 2973000"/>
                    <a:gd name="connsiteX4-499" fmla="*/ 767 w 8156794"/>
                    <a:gd name="connsiteY4-500" fmla="*/ 147145 h 2973000"/>
                    <a:gd name="connsiteX5-501" fmla="*/ 4068271 w 8156794"/>
                    <a:gd name="connsiteY5-502" fmla="*/ 1566042 h 2973000"/>
                    <a:gd name="connsiteX6-503" fmla="*/ 8156794 w 8156794"/>
                    <a:gd name="connsiteY6-504" fmla="*/ 0 h 2973000"/>
                    <a:gd name="connsiteX0-505" fmla="*/ 8156794 w 8156794"/>
                    <a:gd name="connsiteY0-506" fmla="*/ 0 h 2973020"/>
                    <a:gd name="connsiteX1-507" fmla="*/ 8156794 w 8156794"/>
                    <a:gd name="connsiteY1-508" fmla="*/ 1673520 h 2973020"/>
                    <a:gd name="connsiteX2-509" fmla="*/ 4134388 w 8156794"/>
                    <a:gd name="connsiteY2-510" fmla="*/ 2972904 h 2973020"/>
                    <a:gd name="connsiteX3-511" fmla="*/ 2295 w 8156794"/>
                    <a:gd name="connsiteY3-512" fmla="*/ 1618086 h 2973020"/>
                    <a:gd name="connsiteX4-513" fmla="*/ 767 w 8156794"/>
                    <a:gd name="connsiteY4-514" fmla="*/ 147145 h 2973020"/>
                    <a:gd name="connsiteX5-515" fmla="*/ 4068271 w 8156794"/>
                    <a:gd name="connsiteY5-516" fmla="*/ 1566042 h 2973020"/>
                    <a:gd name="connsiteX6-517" fmla="*/ 8156794 w 8156794"/>
                    <a:gd name="connsiteY6-518" fmla="*/ 0 h 2973020"/>
                    <a:gd name="connsiteX0-519" fmla="*/ 8156794 w 8156794"/>
                    <a:gd name="connsiteY0-520" fmla="*/ 0 h 2973021"/>
                    <a:gd name="connsiteX1-521" fmla="*/ 8156794 w 8156794"/>
                    <a:gd name="connsiteY1-522" fmla="*/ 1673520 h 2973021"/>
                    <a:gd name="connsiteX2-523" fmla="*/ 4134388 w 8156794"/>
                    <a:gd name="connsiteY2-524" fmla="*/ 2972904 h 2973021"/>
                    <a:gd name="connsiteX3-525" fmla="*/ 2295 w 8156794"/>
                    <a:gd name="connsiteY3-526" fmla="*/ 1618086 h 2973021"/>
                    <a:gd name="connsiteX4-527" fmla="*/ 767 w 8156794"/>
                    <a:gd name="connsiteY4-528" fmla="*/ 147145 h 2973021"/>
                    <a:gd name="connsiteX5-529" fmla="*/ 4068271 w 8156794"/>
                    <a:gd name="connsiteY5-530" fmla="*/ 1566042 h 2973021"/>
                    <a:gd name="connsiteX6-531" fmla="*/ 8156794 w 8156794"/>
                    <a:gd name="connsiteY6-532" fmla="*/ 0 h 2973021"/>
                    <a:gd name="connsiteX0-533" fmla="*/ 8156794 w 8156794"/>
                    <a:gd name="connsiteY0-534" fmla="*/ 0 h 2973021"/>
                    <a:gd name="connsiteX1-535" fmla="*/ 8156794 w 8156794"/>
                    <a:gd name="connsiteY1-536" fmla="*/ 1673520 h 2973021"/>
                    <a:gd name="connsiteX2-537" fmla="*/ 4134388 w 8156794"/>
                    <a:gd name="connsiteY2-538" fmla="*/ 2972904 h 2973021"/>
                    <a:gd name="connsiteX3-539" fmla="*/ 2295 w 8156794"/>
                    <a:gd name="connsiteY3-540" fmla="*/ 1618086 h 2973021"/>
                    <a:gd name="connsiteX4-541" fmla="*/ 767 w 8156794"/>
                    <a:gd name="connsiteY4-542" fmla="*/ 147145 h 2973021"/>
                    <a:gd name="connsiteX5-543" fmla="*/ 4068271 w 8156794"/>
                    <a:gd name="connsiteY5-544" fmla="*/ 1566042 h 2973021"/>
                    <a:gd name="connsiteX6-545" fmla="*/ 8156794 w 8156794"/>
                    <a:gd name="connsiteY6-546" fmla="*/ 0 h 2973021"/>
                    <a:gd name="connsiteX0-547" fmla="*/ 8156794 w 8156794"/>
                    <a:gd name="connsiteY0-548" fmla="*/ 0 h 2973021"/>
                    <a:gd name="connsiteX1-549" fmla="*/ 8156794 w 8156794"/>
                    <a:gd name="connsiteY1-550" fmla="*/ 1673520 h 2973021"/>
                    <a:gd name="connsiteX2-551" fmla="*/ 4134388 w 8156794"/>
                    <a:gd name="connsiteY2-552" fmla="*/ 2972904 h 2973021"/>
                    <a:gd name="connsiteX3-553" fmla="*/ 2295 w 8156794"/>
                    <a:gd name="connsiteY3-554" fmla="*/ 1618086 h 2973021"/>
                    <a:gd name="connsiteX4-555" fmla="*/ 767 w 8156794"/>
                    <a:gd name="connsiteY4-556" fmla="*/ 147145 h 2973021"/>
                    <a:gd name="connsiteX5-557" fmla="*/ 4068271 w 8156794"/>
                    <a:gd name="connsiteY5-558" fmla="*/ 1566042 h 2973021"/>
                    <a:gd name="connsiteX6-559" fmla="*/ 8156794 w 8156794"/>
                    <a:gd name="connsiteY6-560" fmla="*/ 0 h 2973021"/>
                    <a:gd name="connsiteX0-561" fmla="*/ 8156794 w 8156794"/>
                    <a:gd name="connsiteY0-562" fmla="*/ 0 h 2973021"/>
                    <a:gd name="connsiteX1-563" fmla="*/ 8156794 w 8156794"/>
                    <a:gd name="connsiteY1-564" fmla="*/ 1673520 h 2973021"/>
                    <a:gd name="connsiteX2-565" fmla="*/ 4134388 w 8156794"/>
                    <a:gd name="connsiteY2-566" fmla="*/ 2972904 h 2973021"/>
                    <a:gd name="connsiteX3-567" fmla="*/ 2295 w 8156794"/>
                    <a:gd name="connsiteY3-568" fmla="*/ 1618086 h 2973021"/>
                    <a:gd name="connsiteX4-569" fmla="*/ 767 w 8156794"/>
                    <a:gd name="connsiteY4-570" fmla="*/ 147145 h 2973021"/>
                    <a:gd name="connsiteX5-571" fmla="*/ 4068271 w 8156794"/>
                    <a:gd name="connsiteY5-572" fmla="*/ 1566042 h 2973021"/>
                    <a:gd name="connsiteX6-573" fmla="*/ 8156794 w 8156794"/>
                    <a:gd name="connsiteY6-574" fmla="*/ 0 h 2973021"/>
                    <a:gd name="connsiteX0-575" fmla="*/ 8156794 w 8156794"/>
                    <a:gd name="connsiteY0-576" fmla="*/ 0 h 2973141"/>
                    <a:gd name="connsiteX1-577" fmla="*/ 8156794 w 8156794"/>
                    <a:gd name="connsiteY1-578" fmla="*/ 1673520 h 2973141"/>
                    <a:gd name="connsiteX2-579" fmla="*/ 4134388 w 8156794"/>
                    <a:gd name="connsiteY2-580" fmla="*/ 2972904 h 2973141"/>
                    <a:gd name="connsiteX3-581" fmla="*/ 2295 w 8156794"/>
                    <a:gd name="connsiteY3-582" fmla="*/ 1618086 h 2973141"/>
                    <a:gd name="connsiteX4-583" fmla="*/ 767 w 8156794"/>
                    <a:gd name="connsiteY4-584" fmla="*/ 147145 h 2973141"/>
                    <a:gd name="connsiteX5-585" fmla="*/ 4068271 w 8156794"/>
                    <a:gd name="connsiteY5-586" fmla="*/ 1566042 h 2973141"/>
                    <a:gd name="connsiteX6-587" fmla="*/ 8156794 w 8156794"/>
                    <a:gd name="connsiteY6-588" fmla="*/ 0 h 2973141"/>
                    <a:gd name="connsiteX0-589" fmla="*/ 8156794 w 8156794"/>
                    <a:gd name="connsiteY0-590" fmla="*/ 0 h 3066827"/>
                    <a:gd name="connsiteX1-591" fmla="*/ 8156794 w 8156794"/>
                    <a:gd name="connsiteY1-592" fmla="*/ 1673520 h 3066827"/>
                    <a:gd name="connsiteX2-593" fmla="*/ 4123353 w 8156794"/>
                    <a:gd name="connsiteY2-594" fmla="*/ 3066650 h 3066827"/>
                    <a:gd name="connsiteX3-595" fmla="*/ 2295 w 8156794"/>
                    <a:gd name="connsiteY3-596" fmla="*/ 1618086 h 3066827"/>
                    <a:gd name="connsiteX4-597" fmla="*/ 767 w 8156794"/>
                    <a:gd name="connsiteY4-598" fmla="*/ 147145 h 3066827"/>
                    <a:gd name="connsiteX5-599" fmla="*/ 4068271 w 8156794"/>
                    <a:gd name="connsiteY5-600" fmla="*/ 1566042 h 3066827"/>
                    <a:gd name="connsiteX6-601" fmla="*/ 8156794 w 8156794"/>
                    <a:gd name="connsiteY6-602" fmla="*/ 0 h 3066827"/>
                    <a:gd name="connsiteX0-603" fmla="*/ 8123689 w 8156794"/>
                    <a:gd name="connsiteY0-604" fmla="*/ 0 h 2999866"/>
                    <a:gd name="connsiteX1-605" fmla="*/ 8156794 w 8156794"/>
                    <a:gd name="connsiteY1-606" fmla="*/ 1606559 h 2999866"/>
                    <a:gd name="connsiteX2-607" fmla="*/ 4123353 w 8156794"/>
                    <a:gd name="connsiteY2-608" fmla="*/ 2999689 h 2999866"/>
                    <a:gd name="connsiteX3-609" fmla="*/ 2295 w 8156794"/>
                    <a:gd name="connsiteY3-610" fmla="*/ 1551125 h 2999866"/>
                    <a:gd name="connsiteX4-611" fmla="*/ 767 w 8156794"/>
                    <a:gd name="connsiteY4-612" fmla="*/ 80184 h 2999866"/>
                    <a:gd name="connsiteX5-613" fmla="*/ 4068271 w 8156794"/>
                    <a:gd name="connsiteY5-614" fmla="*/ 1499081 h 2999866"/>
                    <a:gd name="connsiteX6-615" fmla="*/ 8123689 w 8156794"/>
                    <a:gd name="connsiteY6-616" fmla="*/ 0 h 2999866"/>
                    <a:gd name="connsiteX0-617" fmla="*/ 8167828 w 8167828"/>
                    <a:gd name="connsiteY0-618" fmla="*/ 0 h 3026651"/>
                    <a:gd name="connsiteX1-619" fmla="*/ 8156794 w 8167828"/>
                    <a:gd name="connsiteY1-620" fmla="*/ 1633344 h 3026651"/>
                    <a:gd name="connsiteX2-621" fmla="*/ 4123353 w 8167828"/>
                    <a:gd name="connsiteY2-622" fmla="*/ 3026474 h 3026651"/>
                    <a:gd name="connsiteX3-623" fmla="*/ 2295 w 8167828"/>
                    <a:gd name="connsiteY3-624" fmla="*/ 1577910 h 3026651"/>
                    <a:gd name="connsiteX4-625" fmla="*/ 767 w 8167828"/>
                    <a:gd name="connsiteY4-626" fmla="*/ 106969 h 3026651"/>
                    <a:gd name="connsiteX5-627" fmla="*/ 4068271 w 8167828"/>
                    <a:gd name="connsiteY5-628" fmla="*/ 1525866 h 3026651"/>
                    <a:gd name="connsiteX6-629" fmla="*/ 8167828 w 8167828"/>
                    <a:gd name="connsiteY6-630" fmla="*/ 0 h 3026651"/>
                    <a:gd name="connsiteX0-631" fmla="*/ 8167828 w 8167828"/>
                    <a:gd name="connsiteY0-632" fmla="*/ 0 h 3027228"/>
                    <a:gd name="connsiteX1-633" fmla="*/ 8145760 w 8167828"/>
                    <a:gd name="connsiteY1-634" fmla="*/ 1686913 h 3027228"/>
                    <a:gd name="connsiteX2-635" fmla="*/ 4123353 w 8167828"/>
                    <a:gd name="connsiteY2-636" fmla="*/ 3026474 h 3027228"/>
                    <a:gd name="connsiteX3-637" fmla="*/ 2295 w 8167828"/>
                    <a:gd name="connsiteY3-638" fmla="*/ 1577910 h 3027228"/>
                    <a:gd name="connsiteX4-639" fmla="*/ 767 w 8167828"/>
                    <a:gd name="connsiteY4-640" fmla="*/ 106969 h 3027228"/>
                    <a:gd name="connsiteX5-641" fmla="*/ 4068271 w 8167828"/>
                    <a:gd name="connsiteY5-642" fmla="*/ 1525866 h 3027228"/>
                    <a:gd name="connsiteX6-643" fmla="*/ 8167828 w 8167828"/>
                    <a:gd name="connsiteY6-644" fmla="*/ 0 h 3027228"/>
                    <a:gd name="connsiteX0-645" fmla="*/ 8156794 w 8156794"/>
                    <a:gd name="connsiteY0-646" fmla="*/ 0 h 2933483"/>
                    <a:gd name="connsiteX1-647" fmla="*/ 8145760 w 8156794"/>
                    <a:gd name="connsiteY1-648" fmla="*/ 1593168 h 2933483"/>
                    <a:gd name="connsiteX2-649" fmla="*/ 4123353 w 8156794"/>
                    <a:gd name="connsiteY2-650" fmla="*/ 2932729 h 2933483"/>
                    <a:gd name="connsiteX3-651" fmla="*/ 2295 w 8156794"/>
                    <a:gd name="connsiteY3-652" fmla="*/ 1484165 h 2933483"/>
                    <a:gd name="connsiteX4-653" fmla="*/ 767 w 8156794"/>
                    <a:gd name="connsiteY4-654" fmla="*/ 13224 h 2933483"/>
                    <a:gd name="connsiteX5-655" fmla="*/ 4068271 w 8156794"/>
                    <a:gd name="connsiteY5-656" fmla="*/ 1432121 h 2933483"/>
                    <a:gd name="connsiteX6-657" fmla="*/ 8156794 w 8156794"/>
                    <a:gd name="connsiteY6-658" fmla="*/ 0 h 2933483"/>
                    <a:gd name="connsiteX0-659" fmla="*/ 8156794 w 8156794"/>
                    <a:gd name="connsiteY0-660" fmla="*/ 0 h 2933483"/>
                    <a:gd name="connsiteX1-661" fmla="*/ 8145760 w 8156794"/>
                    <a:gd name="connsiteY1-662" fmla="*/ 1593168 h 2933483"/>
                    <a:gd name="connsiteX2-663" fmla="*/ 4123353 w 8156794"/>
                    <a:gd name="connsiteY2-664" fmla="*/ 2932729 h 2933483"/>
                    <a:gd name="connsiteX3-665" fmla="*/ 2295 w 8156794"/>
                    <a:gd name="connsiteY3-666" fmla="*/ 1484165 h 2933483"/>
                    <a:gd name="connsiteX4-667" fmla="*/ 767 w 8156794"/>
                    <a:gd name="connsiteY4-668" fmla="*/ 13224 h 2933483"/>
                    <a:gd name="connsiteX5-669" fmla="*/ 4068271 w 8156794"/>
                    <a:gd name="connsiteY5-670" fmla="*/ 1432121 h 2933483"/>
                    <a:gd name="connsiteX6-671" fmla="*/ 8156794 w 8156794"/>
                    <a:gd name="connsiteY6-672" fmla="*/ 0 h 2933483"/>
                    <a:gd name="connsiteX0-673" fmla="*/ 8123689 w 8145760"/>
                    <a:gd name="connsiteY0-674" fmla="*/ 13560 h 2920259"/>
                    <a:gd name="connsiteX1-675" fmla="*/ 8145760 w 8145760"/>
                    <a:gd name="connsiteY1-676" fmla="*/ 1579944 h 2920259"/>
                    <a:gd name="connsiteX2-677" fmla="*/ 4123353 w 8145760"/>
                    <a:gd name="connsiteY2-678" fmla="*/ 2919505 h 2920259"/>
                    <a:gd name="connsiteX3-679" fmla="*/ 2295 w 8145760"/>
                    <a:gd name="connsiteY3-680" fmla="*/ 1470941 h 2920259"/>
                    <a:gd name="connsiteX4-681" fmla="*/ 767 w 8145760"/>
                    <a:gd name="connsiteY4-682" fmla="*/ 0 h 2920259"/>
                    <a:gd name="connsiteX5-683" fmla="*/ 4068271 w 8145760"/>
                    <a:gd name="connsiteY5-684" fmla="*/ 1418897 h 2920259"/>
                    <a:gd name="connsiteX6-685" fmla="*/ 8123689 w 8145760"/>
                    <a:gd name="connsiteY6-686" fmla="*/ 13560 h 2920259"/>
                    <a:gd name="connsiteX0-687" fmla="*/ 8178863 w 8178863"/>
                    <a:gd name="connsiteY0-688" fmla="*/ 26952 h 2920259"/>
                    <a:gd name="connsiteX1-689" fmla="*/ 8145760 w 8178863"/>
                    <a:gd name="connsiteY1-690" fmla="*/ 1579944 h 2920259"/>
                    <a:gd name="connsiteX2-691" fmla="*/ 4123353 w 8178863"/>
                    <a:gd name="connsiteY2-692" fmla="*/ 2919505 h 2920259"/>
                    <a:gd name="connsiteX3-693" fmla="*/ 2295 w 8178863"/>
                    <a:gd name="connsiteY3-694" fmla="*/ 1470941 h 2920259"/>
                    <a:gd name="connsiteX4-695" fmla="*/ 767 w 8178863"/>
                    <a:gd name="connsiteY4-696" fmla="*/ 0 h 2920259"/>
                    <a:gd name="connsiteX5-697" fmla="*/ 4068271 w 8178863"/>
                    <a:gd name="connsiteY5-698" fmla="*/ 1418897 h 2920259"/>
                    <a:gd name="connsiteX6-699" fmla="*/ 8178863 w 8178863"/>
                    <a:gd name="connsiteY6-700" fmla="*/ 26952 h 2920259"/>
                    <a:gd name="connsiteX0-701" fmla="*/ 8167827 w 8167827"/>
                    <a:gd name="connsiteY0-702" fmla="*/ 40343 h 2920259"/>
                    <a:gd name="connsiteX1-703" fmla="*/ 8145760 w 8167827"/>
                    <a:gd name="connsiteY1-704" fmla="*/ 1579944 h 2920259"/>
                    <a:gd name="connsiteX2-705" fmla="*/ 4123353 w 8167827"/>
                    <a:gd name="connsiteY2-706" fmla="*/ 2919505 h 2920259"/>
                    <a:gd name="connsiteX3-707" fmla="*/ 2295 w 8167827"/>
                    <a:gd name="connsiteY3-708" fmla="*/ 1470941 h 2920259"/>
                    <a:gd name="connsiteX4-709" fmla="*/ 767 w 8167827"/>
                    <a:gd name="connsiteY4-710" fmla="*/ 0 h 2920259"/>
                    <a:gd name="connsiteX5-711" fmla="*/ 4068271 w 8167827"/>
                    <a:gd name="connsiteY5-712" fmla="*/ 1418897 h 2920259"/>
                    <a:gd name="connsiteX6-713" fmla="*/ 8167827 w 8167827"/>
                    <a:gd name="connsiteY6-714" fmla="*/ 40343 h 2920259"/>
                    <a:gd name="connsiteX0-715" fmla="*/ 8123687 w 8145760"/>
                    <a:gd name="connsiteY0-716" fmla="*/ 53735 h 2920259"/>
                    <a:gd name="connsiteX1-717" fmla="*/ 8145760 w 8145760"/>
                    <a:gd name="connsiteY1-718" fmla="*/ 1579944 h 2920259"/>
                    <a:gd name="connsiteX2-719" fmla="*/ 4123353 w 8145760"/>
                    <a:gd name="connsiteY2-720" fmla="*/ 2919505 h 2920259"/>
                    <a:gd name="connsiteX3-721" fmla="*/ 2295 w 8145760"/>
                    <a:gd name="connsiteY3-722" fmla="*/ 1470941 h 2920259"/>
                    <a:gd name="connsiteX4-723" fmla="*/ 767 w 8145760"/>
                    <a:gd name="connsiteY4-724" fmla="*/ 0 h 2920259"/>
                    <a:gd name="connsiteX5-725" fmla="*/ 4068271 w 8145760"/>
                    <a:gd name="connsiteY5-726" fmla="*/ 1418897 h 2920259"/>
                    <a:gd name="connsiteX6-727" fmla="*/ 8123687 w 8145760"/>
                    <a:gd name="connsiteY6-728" fmla="*/ 53735 h 2920259"/>
                    <a:gd name="connsiteX0-729" fmla="*/ 8161918 w 8161918"/>
                    <a:gd name="connsiteY0-730" fmla="*/ 0 h 2943855"/>
                    <a:gd name="connsiteX1-731" fmla="*/ 8145760 w 8161918"/>
                    <a:gd name="connsiteY1-732" fmla="*/ 1603540 h 2943855"/>
                    <a:gd name="connsiteX2-733" fmla="*/ 4123353 w 8161918"/>
                    <a:gd name="connsiteY2-734" fmla="*/ 2943101 h 2943855"/>
                    <a:gd name="connsiteX3-735" fmla="*/ 2295 w 8161918"/>
                    <a:gd name="connsiteY3-736" fmla="*/ 1494537 h 2943855"/>
                    <a:gd name="connsiteX4-737" fmla="*/ 767 w 8161918"/>
                    <a:gd name="connsiteY4-738" fmla="*/ 23596 h 2943855"/>
                    <a:gd name="connsiteX5-739" fmla="*/ 4068271 w 8161918"/>
                    <a:gd name="connsiteY5-740" fmla="*/ 1442493 h 2943855"/>
                    <a:gd name="connsiteX6-741" fmla="*/ 8161918 w 8161918"/>
                    <a:gd name="connsiteY6-742" fmla="*/ 0 h 2943855"/>
                    <a:gd name="connsiteX0-743" fmla="*/ 8144926 w 8145760"/>
                    <a:gd name="connsiteY0-744" fmla="*/ 43424 h 2920259"/>
                    <a:gd name="connsiteX1-745" fmla="*/ 8145760 w 8145760"/>
                    <a:gd name="connsiteY1-746" fmla="*/ 1579944 h 2920259"/>
                    <a:gd name="connsiteX2-747" fmla="*/ 4123353 w 8145760"/>
                    <a:gd name="connsiteY2-748" fmla="*/ 2919505 h 2920259"/>
                    <a:gd name="connsiteX3-749" fmla="*/ 2295 w 8145760"/>
                    <a:gd name="connsiteY3-750" fmla="*/ 1470941 h 2920259"/>
                    <a:gd name="connsiteX4-751" fmla="*/ 767 w 8145760"/>
                    <a:gd name="connsiteY4-752" fmla="*/ 0 h 2920259"/>
                    <a:gd name="connsiteX5-753" fmla="*/ 4068271 w 8145760"/>
                    <a:gd name="connsiteY5-754" fmla="*/ 1418897 h 2920259"/>
                    <a:gd name="connsiteX6-755" fmla="*/ 8144926 w 8145760"/>
                    <a:gd name="connsiteY6-756" fmla="*/ 43424 h 2920259"/>
                    <a:gd name="connsiteX0-757" fmla="*/ 8161918 w 8161918"/>
                    <a:gd name="connsiteY0-758" fmla="*/ 0 h 2959321"/>
                    <a:gd name="connsiteX1-759" fmla="*/ 8145760 w 8161918"/>
                    <a:gd name="connsiteY1-760" fmla="*/ 1619006 h 2959321"/>
                    <a:gd name="connsiteX2-761" fmla="*/ 4123353 w 8161918"/>
                    <a:gd name="connsiteY2-762" fmla="*/ 2958567 h 2959321"/>
                    <a:gd name="connsiteX3-763" fmla="*/ 2295 w 8161918"/>
                    <a:gd name="connsiteY3-764" fmla="*/ 1510003 h 2959321"/>
                    <a:gd name="connsiteX4-765" fmla="*/ 767 w 8161918"/>
                    <a:gd name="connsiteY4-766" fmla="*/ 39062 h 2959321"/>
                    <a:gd name="connsiteX5-767" fmla="*/ 4068271 w 8161918"/>
                    <a:gd name="connsiteY5-768" fmla="*/ 1457959 h 2959321"/>
                    <a:gd name="connsiteX6-769" fmla="*/ 8161918 w 8161918"/>
                    <a:gd name="connsiteY6-770" fmla="*/ 0 h 2959321"/>
                    <a:gd name="connsiteX0-771" fmla="*/ 8161918 w 8162752"/>
                    <a:gd name="connsiteY0-772" fmla="*/ 0 h 2959488"/>
                    <a:gd name="connsiteX1-773" fmla="*/ 8162752 w 8162752"/>
                    <a:gd name="connsiteY1-774" fmla="*/ 1629317 h 2959488"/>
                    <a:gd name="connsiteX2-775" fmla="*/ 4123353 w 8162752"/>
                    <a:gd name="connsiteY2-776" fmla="*/ 2958567 h 2959488"/>
                    <a:gd name="connsiteX3-777" fmla="*/ 2295 w 8162752"/>
                    <a:gd name="connsiteY3-778" fmla="*/ 1510003 h 2959488"/>
                    <a:gd name="connsiteX4-779" fmla="*/ 767 w 8162752"/>
                    <a:gd name="connsiteY4-780" fmla="*/ 39062 h 2959488"/>
                    <a:gd name="connsiteX5-781" fmla="*/ 4068271 w 8162752"/>
                    <a:gd name="connsiteY5-782" fmla="*/ 1457959 h 2959488"/>
                    <a:gd name="connsiteX6-783" fmla="*/ 8161918 w 8162752"/>
                    <a:gd name="connsiteY6-784" fmla="*/ 0 h 2959488"/>
                    <a:gd name="connsiteX0-785" fmla="*/ 8165930 w 8166764"/>
                    <a:gd name="connsiteY0-786" fmla="*/ 7337 h 2966825"/>
                    <a:gd name="connsiteX1-787" fmla="*/ 8166764 w 8166764"/>
                    <a:gd name="connsiteY1-788" fmla="*/ 1636654 h 2966825"/>
                    <a:gd name="connsiteX2-789" fmla="*/ 4127365 w 8166764"/>
                    <a:gd name="connsiteY2-790" fmla="*/ 2965904 h 2966825"/>
                    <a:gd name="connsiteX3-791" fmla="*/ 6307 w 8166764"/>
                    <a:gd name="connsiteY3-792" fmla="*/ 1517340 h 2966825"/>
                    <a:gd name="connsiteX4-793" fmla="*/ 532 w 8166764"/>
                    <a:gd name="connsiteY4-794" fmla="*/ 0 h 2966825"/>
                    <a:gd name="connsiteX5-795" fmla="*/ 4072283 w 8166764"/>
                    <a:gd name="connsiteY5-796" fmla="*/ 1465296 h 2966825"/>
                    <a:gd name="connsiteX6-797" fmla="*/ 8165930 w 8166764"/>
                    <a:gd name="connsiteY6-798" fmla="*/ 7337 h 2966825"/>
                    <a:gd name="connsiteX0-799" fmla="*/ 8168119 w 8168953"/>
                    <a:gd name="connsiteY0-800" fmla="*/ 7337 h 2966682"/>
                    <a:gd name="connsiteX1-801" fmla="*/ 8168953 w 8168953"/>
                    <a:gd name="connsiteY1-802" fmla="*/ 1636654 h 2966682"/>
                    <a:gd name="connsiteX2-803" fmla="*/ 4129554 w 8168953"/>
                    <a:gd name="connsiteY2-804" fmla="*/ 2965904 h 2966682"/>
                    <a:gd name="connsiteX3-805" fmla="*/ 0 w 8168953"/>
                    <a:gd name="connsiteY3-806" fmla="*/ 1527651 h 2966682"/>
                    <a:gd name="connsiteX4-807" fmla="*/ 2721 w 8168953"/>
                    <a:gd name="connsiteY4-808" fmla="*/ 0 h 2966682"/>
                    <a:gd name="connsiteX5-809" fmla="*/ 4074472 w 8168953"/>
                    <a:gd name="connsiteY5-810" fmla="*/ 1465296 h 2966682"/>
                    <a:gd name="connsiteX6-811" fmla="*/ 8168119 w 8168953"/>
                    <a:gd name="connsiteY6-812" fmla="*/ 7337 h 2966682"/>
                    <a:gd name="connsiteX0-813" fmla="*/ 8168119 w 8168953"/>
                    <a:gd name="connsiteY0-814" fmla="*/ 7337 h 3100377"/>
                    <a:gd name="connsiteX1-815" fmla="*/ 8168953 w 8168953"/>
                    <a:gd name="connsiteY1-816" fmla="*/ 1636654 h 3100377"/>
                    <a:gd name="connsiteX2-817" fmla="*/ 4118520 w 8168953"/>
                    <a:gd name="connsiteY2-818" fmla="*/ 3099826 h 3100377"/>
                    <a:gd name="connsiteX3-819" fmla="*/ 0 w 8168953"/>
                    <a:gd name="connsiteY3-820" fmla="*/ 1527651 h 3100377"/>
                    <a:gd name="connsiteX4-821" fmla="*/ 2721 w 8168953"/>
                    <a:gd name="connsiteY4-822" fmla="*/ 0 h 3100377"/>
                    <a:gd name="connsiteX5-823" fmla="*/ 4074472 w 8168953"/>
                    <a:gd name="connsiteY5-824" fmla="*/ 1465296 h 3100377"/>
                    <a:gd name="connsiteX6-825" fmla="*/ 8168119 w 8168953"/>
                    <a:gd name="connsiteY6-826" fmla="*/ 7337 h 3100377"/>
                    <a:gd name="connsiteX0-827" fmla="*/ 8168119 w 8168953"/>
                    <a:gd name="connsiteY0-828" fmla="*/ 7337 h 3100429"/>
                    <a:gd name="connsiteX1-829" fmla="*/ 8168953 w 8168953"/>
                    <a:gd name="connsiteY1-830" fmla="*/ 1636654 h 3100429"/>
                    <a:gd name="connsiteX2-831" fmla="*/ 4118520 w 8168953"/>
                    <a:gd name="connsiteY2-832" fmla="*/ 3099826 h 3100429"/>
                    <a:gd name="connsiteX3-833" fmla="*/ 0 w 8168953"/>
                    <a:gd name="connsiteY3-834" fmla="*/ 1527651 h 3100429"/>
                    <a:gd name="connsiteX4-835" fmla="*/ 2721 w 8168953"/>
                    <a:gd name="connsiteY4-836" fmla="*/ 0 h 3100429"/>
                    <a:gd name="connsiteX5-837" fmla="*/ 4074472 w 8168953"/>
                    <a:gd name="connsiteY5-838" fmla="*/ 1465296 h 3100429"/>
                    <a:gd name="connsiteX6-839" fmla="*/ 8168119 w 8168953"/>
                    <a:gd name="connsiteY6-840" fmla="*/ 7337 h 3100429"/>
                    <a:gd name="connsiteX0-841" fmla="*/ 8165849 w 8166683"/>
                    <a:gd name="connsiteY0-842" fmla="*/ 7337 h 3099826"/>
                    <a:gd name="connsiteX1-843" fmla="*/ 8166683 w 8166683"/>
                    <a:gd name="connsiteY1-844" fmla="*/ 1636654 h 3099826"/>
                    <a:gd name="connsiteX2-845" fmla="*/ 4116250 w 8166683"/>
                    <a:gd name="connsiteY2-846" fmla="*/ 3099826 h 3099826"/>
                    <a:gd name="connsiteX3-847" fmla="*/ 8764 w 8166683"/>
                    <a:gd name="connsiteY3-848" fmla="*/ 1634789 h 3099826"/>
                    <a:gd name="connsiteX4-849" fmla="*/ 451 w 8166683"/>
                    <a:gd name="connsiteY4-850" fmla="*/ 0 h 3099826"/>
                    <a:gd name="connsiteX5-851" fmla="*/ 4072202 w 8166683"/>
                    <a:gd name="connsiteY5-852" fmla="*/ 1465296 h 3099826"/>
                    <a:gd name="connsiteX6-853" fmla="*/ 8165849 w 8166683"/>
                    <a:gd name="connsiteY6-854" fmla="*/ 7337 h 3099826"/>
                    <a:gd name="connsiteX0-855" fmla="*/ 8165849 w 8166683"/>
                    <a:gd name="connsiteY0-856" fmla="*/ 7337 h 3099826"/>
                    <a:gd name="connsiteX1-857" fmla="*/ 8166683 w 8166683"/>
                    <a:gd name="connsiteY1-858" fmla="*/ 1636654 h 3099826"/>
                    <a:gd name="connsiteX2-859" fmla="*/ 4116250 w 8166683"/>
                    <a:gd name="connsiteY2-860" fmla="*/ 3099826 h 3099826"/>
                    <a:gd name="connsiteX3-861" fmla="*/ 8764 w 8166683"/>
                    <a:gd name="connsiteY3-862" fmla="*/ 1634789 h 3099826"/>
                    <a:gd name="connsiteX4-863" fmla="*/ 451 w 8166683"/>
                    <a:gd name="connsiteY4-864" fmla="*/ 0 h 3099826"/>
                    <a:gd name="connsiteX5-865" fmla="*/ 4072202 w 8166683"/>
                    <a:gd name="connsiteY5-866" fmla="*/ 1465296 h 3099826"/>
                    <a:gd name="connsiteX6-867" fmla="*/ 8165849 w 8166683"/>
                    <a:gd name="connsiteY6-868" fmla="*/ 7337 h 3099826"/>
                    <a:gd name="connsiteX0-869" fmla="*/ 8165849 w 8166683"/>
                    <a:gd name="connsiteY0-870" fmla="*/ 7337 h 3099826"/>
                    <a:gd name="connsiteX1-871" fmla="*/ 8166683 w 8166683"/>
                    <a:gd name="connsiteY1-872" fmla="*/ 1636654 h 3099826"/>
                    <a:gd name="connsiteX2-873" fmla="*/ 4116250 w 8166683"/>
                    <a:gd name="connsiteY2-874" fmla="*/ 3099826 h 3099826"/>
                    <a:gd name="connsiteX3-875" fmla="*/ 8764 w 8166683"/>
                    <a:gd name="connsiteY3-876" fmla="*/ 1634789 h 3099826"/>
                    <a:gd name="connsiteX4-877" fmla="*/ 451 w 8166683"/>
                    <a:gd name="connsiteY4-878" fmla="*/ 0 h 3099826"/>
                    <a:gd name="connsiteX5-879" fmla="*/ 4061168 w 8166683"/>
                    <a:gd name="connsiteY5-880" fmla="*/ 1438511 h 3099826"/>
                    <a:gd name="connsiteX6-881" fmla="*/ 8165849 w 8166683"/>
                    <a:gd name="connsiteY6-882" fmla="*/ 7337 h 3099826"/>
                    <a:gd name="connsiteX0-883" fmla="*/ 8165849 w 8166683"/>
                    <a:gd name="connsiteY0-884" fmla="*/ 7337 h 3099826"/>
                    <a:gd name="connsiteX1-885" fmla="*/ 8166683 w 8166683"/>
                    <a:gd name="connsiteY1-886" fmla="*/ 1636654 h 3099826"/>
                    <a:gd name="connsiteX2-887" fmla="*/ 4116250 w 8166683"/>
                    <a:gd name="connsiteY2-888" fmla="*/ 3099826 h 3099826"/>
                    <a:gd name="connsiteX3-889" fmla="*/ 8764 w 8166683"/>
                    <a:gd name="connsiteY3-890" fmla="*/ 1634789 h 3099826"/>
                    <a:gd name="connsiteX4-891" fmla="*/ 451 w 8166683"/>
                    <a:gd name="connsiteY4-892" fmla="*/ 0 h 3099826"/>
                    <a:gd name="connsiteX5-893" fmla="*/ 4061168 w 8166683"/>
                    <a:gd name="connsiteY5-894" fmla="*/ 1438511 h 3099826"/>
                    <a:gd name="connsiteX6-895" fmla="*/ 8165849 w 8166683"/>
                    <a:gd name="connsiteY6-896" fmla="*/ 7337 h 30998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0" name="Group 509"/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511" name="Group 510"/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528" name="Parallelogram 527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9" name="Parallelogram 528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12" name="Group 511"/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526" name="Parallelogram 525"/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7" name="Parallelogram 526"/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13" name="Parallelogram 512"/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4" name="Parallelogram 513"/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5" name="Parallelogram 514"/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6" name="Parallelogram 515"/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7" name="Parallelogram 516"/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8" name="Parallelogram 517"/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19" name="Group 518"/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522" name="Parallelogram 521"/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3" name="Parallelogram 522"/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Parallelogram 523"/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5" name="Parallelogram 524"/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20" name="Parallelogram 519"/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1" name="Parallelogram 520"/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4935842" y="2287871"/>
            <a:ext cx="280177" cy="1079044"/>
            <a:chOff x="6814069" y="2769785"/>
            <a:chExt cx="280177" cy="1079044"/>
          </a:xfrm>
        </p:grpSpPr>
        <p:cxnSp>
          <p:nvCxnSpPr>
            <p:cNvPr id="391" name="Straight Arrow Connector 390"/>
            <p:cNvCxnSpPr/>
            <p:nvPr/>
          </p:nvCxnSpPr>
          <p:spPr>
            <a:xfrm flipV="1">
              <a:off x="6958961" y="2769785"/>
              <a:ext cx="1" cy="107904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8" name="Group 397"/>
            <p:cNvGrpSpPr/>
            <p:nvPr/>
          </p:nvGrpSpPr>
          <p:grpSpPr>
            <a:xfrm>
              <a:off x="6814069" y="3054295"/>
              <a:ext cx="280177" cy="369332"/>
              <a:chOff x="476841" y="5891374"/>
              <a:chExt cx="341714" cy="438908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499844" y="5970739"/>
                <a:ext cx="318711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TextBox 399"/>
              <p:cNvSpPr txBox="1"/>
              <p:nvPr/>
            </p:nvSpPr>
            <p:spPr>
              <a:xfrm>
                <a:off x="476841" y="5891374"/>
                <a:ext cx="239858" cy="43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5" name="Freeform 14"/>
          <p:cNvSpPr/>
          <p:nvPr/>
        </p:nvSpPr>
        <p:spPr>
          <a:xfrm>
            <a:off x="840259" y="2681417"/>
            <a:ext cx="1927655" cy="0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60" name="Group 559"/>
          <p:cNvGrpSpPr/>
          <p:nvPr/>
        </p:nvGrpSpPr>
        <p:grpSpPr>
          <a:xfrm>
            <a:off x="7179275" y="2339310"/>
            <a:ext cx="4695573" cy="1809976"/>
            <a:chOff x="7524953" y="1713235"/>
            <a:chExt cx="5131320" cy="1809976"/>
          </a:xfrm>
        </p:grpSpPr>
        <p:grpSp>
          <p:nvGrpSpPr>
            <p:cNvPr id="561" name="Group 560"/>
            <p:cNvGrpSpPr/>
            <p:nvPr/>
          </p:nvGrpSpPr>
          <p:grpSpPr>
            <a:xfrm>
              <a:off x="7524953" y="1713235"/>
              <a:ext cx="388032" cy="461665"/>
              <a:chOff x="7524953" y="1713235"/>
              <a:chExt cx="388032" cy="461665"/>
            </a:xfrm>
          </p:grpSpPr>
          <p:sp>
            <p:nvSpPr>
              <p:cNvPr id="563" name="Oval 562"/>
              <p:cNvSpPr/>
              <p:nvPr/>
            </p:nvSpPr>
            <p:spPr>
              <a:xfrm>
                <a:off x="7524953" y="1780283"/>
                <a:ext cx="388032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4" name="TextBox 563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5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62" name="TextBox 561"/>
            <p:cNvSpPr txBox="1"/>
            <p:nvPr/>
          </p:nvSpPr>
          <p:spPr>
            <a:xfrm>
              <a:off x="7846541" y="1717588"/>
              <a:ext cx="4809732" cy="1805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target BS informs MME that it is new BS for mobile</a:t>
              </a:r>
              <a:endParaRPr lang="en-US" sz="2400" dirty="0">
                <a:solidFill>
                  <a:prstClr val="black"/>
                </a:solidFill>
              </a:endParaRPr>
            </a:p>
            <a:p>
              <a:pPr marL="473075" lvl="0" indent="-240030">
                <a:lnSpc>
                  <a:spcPct val="90000"/>
                </a:lnSpc>
                <a:spcBef>
                  <a:spcPts val="400"/>
                </a:spcBef>
                <a:buClr>
                  <a:srgbClr val="0000A3"/>
                </a:buClr>
                <a:buFont typeface="Wingdings" panose="05000000000000000000" pitchFamily="2" charset="2"/>
                <a:buChar char="§"/>
              </a:pPr>
              <a:r>
                <a:rPr lang="en-US" sz="2400" dirty="0">
                  <a:solidFill>
                    <a:prstClr val="black"/>
                  </a:solidFill>
                </a:rPr>
                <a:t>MME instructs S-GW to change tunnel endpoint to be (new) target BS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1399573" y="4394652"/>
            <a:ext cx="9758577" cy="761483"/>
            <a:chOff x="7553237" y="1713235"/>
            <a:chExt cx="9758577" cy="761483"/>
          </a:xfrm>
        </p:grpSpPr>
        <p:grpSp>
          <p:nvGrpSpPr>
            <p:cNvPr id="566" name="Group 565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568" name="Oval 567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9" name="TextBox 568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6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67" name="TextBox 566"/>
            <p:cNvSpPr txBox="1"/>
            <p:nvPr/>
          </p:nvSpPr>
          <p:spPr>
            <a:xfrm>
              <a:off x="7846539" y="1717588"/>
              <a:ext cx="9465275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target BS ACKs back to source BS: handover complete, source BS can release resources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1085279" y="2844732"/>
            <a:ext cx="1324888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P-GW</a:t>
            </a:r>
            <a:endParaRPr lang="en-US" sz="1100" dirty="0"/>
          </a:p>
        </p:txBody>
      </p:sp>
      <p:sp>
        <p:nvSpPr>
          <p:cNvPr id="208" name="TextBox 207"/>
          <p:cNvSpPr txBox="1"/>
          <p:nvPr/>
        </p:nvSpPr>
        <p:spPr>
          <a:xfrm>
            <a:off x="2692223" y="2227426"/>
            <a:ext cx="1116933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S-GW</a:t>
            </a:r>
            <a:endParaRPr lang="en-US" sz="1400" dirty="0"/>
          </a:p>
        </p:txBody>
      </p:sp>
      <p:sp>
        <p:nvSpPr>
          <p:cNvPr id="209" name="TextBox 208"/>
          <p:cNvSpPr txBox="1"/>
          <p:nvPr/>
        </p:nvSpPr>
        <p:spPr>
          <a:xfrm>
            <a:off x="3262783" y="3885899"/>
            <a:ext cx="934545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MME</a:t>
            </a:r>
            <a:endParaRPr lang="en-US" sz="1100" dirty="0"/>
          </a:p>
        </p:txBody>
      </p:sp>
      <p:sp>
        <p:nvSpPr>
          <p:cNvPr id="210" name="TextBox 209"/>
          <p:cNvSpPr txBox="1"/>
          <p:nvPr/>
        </p:nvSpPr>
        <p:spPr>
          <a:xfrm>
            <a:off x="4116250" y="1755324"/>
            <a:ext cx="88896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source BS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833737" y="3872448"/>
            <a:ext cx="842859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target BS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12" name="Group 211"/>
          <p:cNvGrpSpPr/>
          <p:nvPr/>
        </p:nvGrpSpPr>
        <p:grpSpPr>
          <a:xfrm rot="20440135">
            <a:off x="3317714" y="2241759"/>
            <a:ext cx="1690954" cy="185014"/>
            <a:chOff x="4041573" y="2957301"/>
            <a:chExt cx="1984577" cy="218510"/>
          </a:xfrm>
        </p:grpSpPr>
        <p:grpSp>
          <p:nvGrpSpPr>
            <p:cNvPr id="213" name="Group 212"/>
            <p:cNvGrpSpPr/>
            <p:nvPr/>
          </p:nvGrpSpPr>
          <p:grpSpPr>
            <a:xfrm>
              <a:off x="4257606" y="2957301"/>
              <a:ext cx="1510437" cy="218510"/>
              <a:chOff x="1616358" y="2551230"/>
              <a:chExt cx="2141698" cy="218510"/>
            </a:xfrm>
          </p:grpSpPr>
          <p:sp>
            <p:nvSpPr>
              <p:cNvPr id="216" name="Rectangle 215"/>
              <p:cNvSpPr/>
              <p:nvPr/>
            </p:nvSpPr>
            <p:spPr>
              <a:xfrm>
                <a:off x="1673508" y="2551230"/>
                <a:ext cx="2027398" cy="21851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1616358" y="2551230"/>
                <a:ext cx="114300" cy="21851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3643756" y="2551230"/>
                <a:ext cx="114300" cy="21851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0000">
                    <a:srgbClr val="6EBFF0"/>
                  </a:gs>
                </a:gsLst>
                <a:lin ang="16200000" scaled="0"/>
                <a:tileRect/>
              </a:gra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491356" y="2551230"/>
                <a:ext cx="209550" cy="21851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14" name="Straight Connector 213"/>
            <p:cNvCxnSpPr/>
            <p:nvPr/>
          </p:nvCxnSpPr>
          <p:spPr>
            <a:xfrm>
              <a:off x="4041573" y="3071254"/>
              <a:ext cx="2643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H="1">
              <a:off x="5769548" y="3074429"/>
              <a:ext cx="256602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reeform 219"/>
          <p:cNvSpPr/>
          <p:nvPr/>
        </p:nvSpPr>
        <p:spPr>
          <a:xfrm rot="19895322" flipV="1">
            <a:off x="5424621" y="3199731"/>
            <a:ext cx="1045020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Freeform 220"/>
          <p:cNvSpPr/>
          <p:nvPr/>
        </p:nvSpPr>
        <p:spPr>
          <a:xfrm rot="16200000" flipV="1">
            <a:off x="4413143" y="2804199"/>
            <a:ext cx="1606378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Freeform 229"/>
          <p:cNvSpPr/>
          <p:nvPr/>
        </p:nvSpPr>
        <p:spPr>
          <a:xfrm rot="20402045" flipV="1">
            <a:off x="3370498" y="2223929"/>
            <a:ext cx="1606378" cy="114897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208438" y="2261552"/>
            <a:ext cx="285752" cy="1201921"/>
            <a:chOff x="7086665" y="2743466"/>
            <a:chExt cx="285752" cy="1201921"/>
          </a:xfrm>
        </p:grpSpPr>
        <p:cxnSp>
          <p:nvCxnSpPr>
            <p:cNvPr id="393" name="Straight Arrow Connector 392"/>
            <p:cNvCxnSpPr/>
            <p:nvPr/>
          </p:nvCxnSpPr>
          <p:spPr>
            <a:xfrm flipH="1">
              <a:off x="7228348" y="2743466"/>
              <a:ext cx="11079" cy="120192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/>
            <p:cNvGrpSpPr/>
            <p:nvPr/>
          </p:nvGrpSpPr>
          <p:grpSpPr>
            <a:xfrm>
              <a:off x="7086665" y="2806589"/>
              <a:ext cx="285752" cy="369332"/>
              <a:chOff x="476841" y="5885721"/>
              <a:chExt cx="348513" cy="438909"/>
            </a:xfrm>
          </p:grpSpPr>
          <p:sp>
            <p:nvSpPr>
              <p:cNvPr id="402" name="Oval 401"/>
              <p:cNvSpPr/>
              <p:nvPr/>
            </p:nvSpPr>
            <p:spPr>
              <a:xfrm>
                <a:off x="506644" y="5950861"/>
                <a:ext cx="318710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>
                <a:off x="476841" y="5885721"/>
                <a:ext cx="239859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4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467739" y="3015654"/>
            <a:ext cx="1018903" cy="589696"/>
            <a:chOff x="7345966" y="3497568"/>
            <a:chExt cx="1018903" cy="589696"/>
          </a:xfrm>
        </p:grpSpPr>
        <p:cxnSp>
          <p:nvCxnSpPr>
            <p:cNvPr id="397" name="Straight Arrow Connector 396"/>
            <p:cNvCxnSpPr/>
            <p:nvPr/>
          </p:nvCxnSpPr>
          <p:spPr>
            <a:xfrm flipV="1">
              <a:off x="7345966" y="3497568"/>
              <a:ext cx="1018903" cy="589696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6" name="Group 415"/>
            <p:cNvGrpSpPr/>
            <p:nvPr/>
          </p:nvGrpSpPr>
          <p:grpSpPr>
            <a:xfrm>
              <a:off x="7741044" y="3568415"/>
              <a:ext cx="261315" cy="369333"/>
              <a:chOff x="370357" y="5829279"/>
              <a:chExt cx="318709" cy="438909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370357" y="5893203"/>
                <a:ext cx="318709" cy="31871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TextBox 417"/>
              <p:cNvSpPr txBox="1"/>
              <p:nvPr/>
            </p:nvSpPr>
            <p:spPr>
              <a:xfrm>
                <a:off x="422222" y="5829279"/>
                <a:ext cx="239856" cy="438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7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1391335" y="5251387"/>
            <a:ext cx="9758577" cy="461665"/>
            <a:chOff x="7553237" y="1713235"/>
            <a:chExt cx="9758577" cy="461665"/>
          </a:xfrm>
        </p:grpSpPr>
        <p:grpSp>
          <p:nvGrpSpPr>
            <p:cNvPr id="232" name="Group 231"/>
            <p:cNvGrpSpPr/>
            <p:nvPr/>
          </p:nvGrpSpPr>
          <p:grpSpPr>
            <a:xfrm>
              <a:off x="7553237" y="1713235"/>
              <a:ext cx="337926" cy="461665"/>
              <a:chOff x="7553237" y="1713235"/>
              <a:chExt cx="337926" cy="461665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7553237" y="1777108"/>
                <a:ext cx="337926" cy="34681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7628236" y="1713235"/>
                <a:ext cx="196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7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33" name="TextBox 232"/>
            <p:cNvSpPr txBox="1"/>
            <p:nvPr/>
          </p:nvSpPr>
          <p:spPr>
            <a:xfrm>
              <a:off x="7846539" y="1717588"/>
              <a:ext cx="946527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0175" lvl="0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</a:pPr>
              <a:r>
                <a:rPr lang="en-US" sz="2400" dirty="0">
                  <a:solidFill>
                    <a:prstClr val="black"/>
                  </a:solidFill>
                </a:rPr>
                <a:t>mobile’s datagrams now flow through new tunnel from target BS to S-GW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236" name="Freeform 235"/>
          <p:cNvSpPr/>
          <p:nvPr/>
        </p:nvSpPr>
        <p:spPr>
          <a:xfrm rot="1503498" flipV="1">
            <a:off x="3178775" y="3146047"/>
            <a:ext cx="1991085" cy="66792"/>
          </a:xfrm>
          <a:custGeom>
            <a:avLst/>
            <a:gdLst>
              <a:gd name="connsiteX0" fmla="*/ 0 w 1927655"/>
              <a:gd name="connsiteY0" fmla="*/ 0 h 0"/>
              <a:gd name="connsiteX1" fmla="*/ 1927655 w 192765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7655">
                <a:moveTo>
                  <a:pt x="0" y="0"/>
                </a:moveTo>
                <a:lnTo>
                  <a:pt x="1927655" y="0"/>
                </a:lnTo>
              </a:path>
            </a:pathLst>
          </a:custGeom>
          <a:noFill/>
          <a:ln w="63500">
            <a:solidFill>
              <a:srgbClr val="0012A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30" grpId="0" animBg="1"/>
      <p:bldP spid="230" grpId="1" animBg="1"/>
      <p:bldP spid="23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4026"/>
            <a:ext cx="10925433" cy="4639703"/>
          </a:xfrm>
        </p:spPr>
        <p:txBody>
          <a:bodyPr/>
          <a:lstStyle/>
          <a:p>
            <a:r>
              <a:rPr lang="en-US" dirty="0"/>
              <a:t>mobile IP architecture standardized ~20 years ago </a:t>
            </a:r>
            <a:r>
              <a:rPr lang="en-US" sz="2400" dirty="0"/>
              <a:t>[RFC 5944]</a:t>
            </a:r>
            <a:endParaRPr lang="en-US" sz="2400" dirty="0"/>
          </a:p>
          <a:p>
            <a:pPr lvl="1"/>
            <a:r>
              <a:rPr lang="en-US" dirty="0"/>
              <a:t>long before ubiquitous smartphones, 4G support for Internet protocols</a:t>
            </a:r>
            <a:endParaRPr lang="en-US" dirty="0"/>
          </a:p>
          <a:p>
            <a:pPr lvl="1"/>
            <a:r>
              <a:rPr lang="en-US" dirty="0"/>
              <a:t>did not see wide deployment/use</a:t>
            </a:r>
            <a:endParaRPr lang="en-US" dirty="0"/>
          </a:p>
          <a:p>
            <a:pPr lvl="1"/>
            <a:r>
              <a:rPr lang="en-US" dirty="0"/>
              <a:t>perhaps WiFi for Internet, and 2G/3G phones for voice were “good enough” at the time</a:t>
            </a:r>
            <a:endParaRPr lang="en-US" dirty="0"/>
          </a:p>
          <a:p>
            <a:r>
              <a:rPr lang="en-US" sz="2400" dirty="0"/>
              <a:t>mobile IP architecture:</a:t>
            </a:r>
            <a:endParaRPr lang="en-US" sz="2400" dirty="0"/>
          </a:p>
          <a:p>
            <a:pPr lvl="1"/>
            <a:r>
              <a:rPr lang="en-US" dirty="0"/>
              <a:t>indirect routing to node (via home network) using tunnels</a:t>
            </a:r>
            <a:endParaRPr lang="en-US" dirty="0"/>
          </a:p>
          <a:p>
            <a:pPr lvl="1"/>
            <a:r>
              <a:rPr lang="en-US" dirty="0"/>
              <a:t>mobile IP home agent: combined roles of 4G HSS and home P-GW</a:t>
            </a:r>
            <a:endParaRPr lang="en-US" dirty="0"/>
          </a:p>
          <a:p>
            <a:pPr lvl="1"/>
            <a:r>
              <a:rPr lang="en-US" dirty="0"/>
              <a:t>mobile IP foreign agent: combined roles of 4G MME and S-GW</a:t>
            </a:r>
            <a:endParaRPr lang="en-US" dirty="0"/>
          </a:p>
          <a:p>
            <a:pPr lvl="1"/>
            <a:r>
              <a:rPr lang="en-US" dirty="0"/>
              <a:t>protocols for agent discovery in visited network, registration of visited location in home network via ICMP extensions</a:t>
            </a:r>
            <a:endParaRPr lang="en-US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IP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4026"/>
            <a:ext cx="10925433" cy="4639703"/>
          </a:xfrm>
        </p:spPr>
        <p:txBody>
          <a:bodyPr/>
          <a:lstStyle/>
          <a:p>
            <a:pPr>
              <a:defRPr/>
            </a:pPr>
            <a:r>
              <a:rPr lang="en-US" dirty="0"/>
              <a:t>logically, impact </a:t>
            </a:r>
            <a:r>
              <a:rPr lang="en-US" i="1" dirty="0"/>
              <a:t>should</a:t>
            </a:r>
            <a:r>
              <a:rPr lang="en-US" dirty="0"/>
              <a:t> be minimal …</a:t>
            </a:r>
            <a:endParaRPr lang="en-US" dirty="0"/>
          </a:p>
          <a:p>
            <a:pPr lvl="1">
              <a:defRPr/>
            </a:pPr>
            <a:r>
              <a:rPr lang="en-US" dirty="0"/>
              <a:t>best effort service model remains unchanged </a:t>
            </a:r>
            <a:endParaRPr lang="en-US" dirty="0"/>
          </a:p>
          <a:p>
            <a:pPr lvl="1">
              <a:defRPr/>
            </a:pPr>
            <a:r>
              <a:rPr lang="en-US" dirty="0"/>
              <a:t>TCP and UDP can (and do) run over wireless, mobile</a:t>
            </a:r>
            <a:endParaRPr lang="en-US" dirty="0"/>
          </a:p>
          <a:p>
            <a:pPr>
              <a:defRPr/>
            </a:pPr>
            <a:r>
              <a:rPr lang="en-US" dirty="0"/>
              <a:t>… but performance-wise:</a:t>
            </a:r>
            <a:endParaRPr lang="en-US" dirty="0"/>
          </a:p>
          <a:p>
            <a:pPr lvl="1">
              <a:defRPr/>
            </a:pPr>
            <a:r>
              <a:rPr lang="en-US" dirty="0"/>
              <a:t>packet loss/delay due to bit-errors (discarded packets, delays for link-layer retransmissions), and handover loss</a:t>
            </a:r>
            <a:endParaRPr lang="en-US" dirty="0"/>
          </a:p>
          <a:p>
            <a:pPr lvl="1">
              <a:defRPr/>
            </a:pPr>
            <a:r>
              <a:rPr lang="en-US" dirty="0"/>
              <a:t>TCP interprets loss as congestion, will decrease congestion window un-necessarily</a:t>
            </a:r>
            <a:endParaRPr lang="en-US" dirty="0"/>
          </a:p>
          <a:p>
            <a:pPr lvl="1">
              <a:defRPr/>
            </a:pPr>
            <a:r>
              <a:rPr lang="en-US" dirty="0"/>
              <a:t>delay impairments for real-time traffic</a:t>
            </a:r>
            <a:endParaRPr lang="en-US" dirty="0"/>
          </a:p>
          <a:p>
            <a:pPr lvl="1">
              <a:defRPr/>
            </a:pPr>
            <a:r>
              <a:rPr lang="en-US" dirty="0"/>
              <a:t>bandwidth a scare resource for wireless links</a:t>
            </a:r>
            <a:endParaRPr lang="en-US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21"/>
            <a:ext cx="10777151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Wireless, mobility: impact on higher layer protocols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summary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23785" y="1333500"/>
            <a:ext cx="7047471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  <a:endParaRPr lang="en-US" sz="3200" dirty="0">
              <a:solidFill>
                <a:srgbClr val="000099"/>
              </a:solidFill>
            </a:endParaRPr>
          </a:p>
          <a:p>
            <a:pPr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Wireless Links and network characteristics </a:t>
            </a:r>
            <a:endParaRPr lang="en-US" dirty="0"/>
          </a:p>
          <a:p>
            <a:pPr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WiFi: 802.11 wireless LANs</a:t>
            </a:r>
            <a:endParaRPr lang="en-US" dirty="0"/>
          </a:p>
          <a:p>
            <a:pPr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Cellular networks: 4G and 5G</a:t>
            </a:r>
            <a:endParaRPr lang="en-US" dirty="0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818291" y="3379617"/>
            <a:ext cx="10537568" cy="325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sz="3500" dirty="0">
                <a:solidFill>
                  <a:srgbClr val="000099"/>
                </a:solidFill>
              </a:rPr>
              <a:t>Mobility</a:t>
            </a:r>
            <a:endParaRPr lang="en-US" sz="3500" dirty="0">
              <a:solidFill>
                <a:srgbClr val="000099"/>
              </a:solidFill>
            </a:endParaRPr>
          </a:p>
          <a:p>
            <a:pPr marL="393700" indent="-279400"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Mobility management: principles</a:t>
            </a:r>
            <a:endParaRPr lang="en-US" dirty="0"/>
          </a:p>
          <a:p>
            <a:pPr marL="393700" indent="-279400"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Mobility management: practice</a:t>
            </a:r>
            <a:endParaRPr lang="en-US" dirty="0"/>
          </a:p>
          <a:p>
            <a:pPr marL="736600" lvl="1" indent="-279400">
              <a:lnSpc>
                <a:spcPct val="85000"/>
              </a:lnSpc>
              <a:defRPr/>
            </a:pPr>
            <a:r>
              <a:rPr lang="en-US" sz="2800" dirty="0"/>
              <a:t>4G/5G networks</a:t>
            </a:r>
            <a:endParaRPr lang="en-US" sz="2800" dirty="0"/>
          </a:p>
          <a:p>
            <a:pPr marL="736600" lvl="1" indent="-279400">
              <a:lnSpc>
                <a:spcPct val="85000"/>
              </a:lnSpc>
              <a:defRPr/>
            </a:pPr>
            <a:r>
              <a:rPr lang="en-US" sz="2800" dirty="0"/>
              <a:t>Mobile IP</a:t>
            </a:r>
            <a:endParaRPr lang="en-US" sz="2800" dirty="0"/>
          </a:p>
          <a:p>
            <a:pPr marL="393700" indent="-279400">
              <a:lnSpc>
                <a:spcPct val="85000"/>
              </a:lnSpc>
              <a:buClr>
                <a:srgbClr val="0000A8"/>
              </a:buClr>
              <a:defRPr/>
            </a:pPr>
            <a:r>
              <a:rPr lang="en-US" dirty="0"/>
              <a:t>Mobility: impact on higher-layer protocols</a:t>
            </a:r>
            <a:endParaRPr lang="en-US" sz="30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Characteristics of selected wireless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311" name="Rectangle 310"/>
          <p:cNvSpPr/>
          <p:nvPr/>
        </p:nvSpPr>
        <p:spPr>
          <a:xfrm>
            <a:off x="2773087" y="1353412"/>
            <a:ext cx="7805489" cy="3730148"/>
          </a:xfrm>
          <a:prstGeom prst="rect">
            <a:avLst/>
          </a:prstGeom>
          <a:gradFill flip="none" rotWithShape="1">
            <a:gsLst>
              <a:gs pos="1000">
                <a:schemeClr val="accent5">
                  <a:lumMod val="20000"/>
                  <a:lumOff val="80000"/>
                </a:schemeClr>
              </a:gs>
              <a:gs pos="100000">
                <a:prstClr val="white"/>
              </a:gs>
            </a:gsLst>
            <a:lin ang="10800000" scaled="0"/>
            <a:tileRect/>
          </a:gra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3200852" y="5119273"/>
            <a:ext cx="80983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Indoor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121770" y="5118959"/>
            <a:ext cx="98135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7150140" y="5118661"/>
            <a:ext cx="1093569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Midrange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9005314" y="5118343"/>
            <a:ext cx="1225015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Long range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3155486" y="5700942"/>
            <a:ext cx="90762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10-30m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5095454" y="5678478"/>
            <a:ext cx="102464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50-200m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7102508" y="5700266"/>
            <a:ext cx="121219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200m-4Km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9028727" y="5700266"/>
            <a:ext cx="121539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4Km-15Km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20" name="Straight Arrow Connector 319"/>
          <p:cNvCxnSpPr/>
          <p:nvPr/>
        </p:nvCxnSpPr>
        <p:spPr>
          <a:xfrm flipV="1">
            <a:off x="2830067" y="5103388"/>
            <a:ext cx="8053833" cy="389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321" name="TextBox 320"/>
          <p:cNvSpPr txBox="1"/>
          <p:nvPr/>
        </p:nvSpPr>
        <p:spPr>
          <a:xfrm>
            <a:off x="1268349" y="4745282"/>
            <a:ext cx="885178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Mbps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2840676" y="3588594"/>
            <a:ext cx="4845968" cy="489381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2840679" y="3683322"/>
            <a:ext cx="7045618" cy="299515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8729724" y="365419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4G LTE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25" name="Group 324"/>
          <p:cNvGrpSpPr/>
          <p:nvPr/>
        </p:nvGrpSpPr>
        <p:grpSpPr>
          <a:xfrm>
            <a:off x="2826866" y="2958920"/>
            <a:ext cx="2502239" cy="400111"/>
            <a:chOff x="1532480" y="2933848"/>
            <a:chExt cx="1331008" cy="327410"/>
          </a:xfrm>
        </p:grpSpPr>
        <p:sp>
          <p:nvSpPr>
            <p:cNvPr id="326" name="Rectangle 325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1770300" y="2933848"/>
              <a:ext cx="601310" cy="327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802.11ac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2826866" y="3430306"/>
            <a:ext cx="2502239" cy="400110"/>
            <a:chOff x="1532480" y="2929994"/>
            <a:chExt cx="1331008" cy="355992"/>
          </a:xfrm>
        </p:grpSpPr>
        <p:sp>
          <p:nvSpPr>
            <p:cNvPr id="329" name="Rectangle 328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1876434" y="2929994"/>
              <a:ext cx="549297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2827930" y="4080433"/>
            <a:ext cx="1569608" cy="400110"/>
            <a:chOff x="1532480" y="2918323"/>
            <a:chExt cx="1331008" cy="355992"/>
          </a:xfrm>
        </p:grpSpPr>
        <p:sp>
          <p:nvSpPr>
            <p:cNvPr id="332" name="Rectangle 331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649067" y="2918323"/>
              <a:ext cx="863444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802.11g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2827932" y="4377291"/>
            <a:ext cx="1578709" cy="400110"/>
            <a:chOff x="1532480" y="2921428"/>
            <a:chExt cx="917147" cy="355992"/>
          </a:xfrm>
        </p:grpSpPr>
        <p:sp>
          <p:nvSpPr>
            <p:cNvPr id="335" name="Rectangle 334"/>
            <p:cNvSpPr/>
            <p:nvPr/>
          </p:nvSpPr>
          <p:spPr>
            <a:xfrm>
              <a:off x="1532480" y="2966630"/>
              <a:ext cx="917147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1614325" y="2921428"/>
              <a:ext cx="599918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7" name="TextBox 336"/>
          <p:cNvSpPr txBox="1"/>
          <p:nvPr/>
        </p:nvSpPr>
        <p:spPr>
          <a:xfrm>
            <a:off x="1303853" y="2947357"/>
            <a:ext cx="100860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3.5 Gbps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1291168" y="3433503"/>
            <a:ext cx="111921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600 Mbps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1265819" y="4077973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54 Mbps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1265819" y="4380813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11 Mbps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41" name="Group 340"/>
          <p:cNvGrpSpPr/>
          <p:nvPr/>
        </p:nvGrpSpPr>
        <p:grpSpPr>
          <a:xfrm>
            <a:off x="2816146" y="4727041"/>
            <a:ext cx="1231538" cy="400110"/>
            <a:chOff x="1521586" y="2918342"/>
            <a:chExt cx="1138679" cy="355992"/>
          </a:xfrm>
        </p:grpSpPr>
        <p:sp>
          <p:nvSpPr>
            <p:cNvPr id="342" name="Rectangle 341"/>
            <p:cNvSpPr/>
            <p:nvPr/>
          </p:nvSpPr>
          <p:spPr>
            <a:xfrm>
              <a:off x="1532480" y="2966630"/>
              <a:ext cx="1127785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1521586" y="2918342"/>
              <a:ext cx="1131169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Bluetooth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2840692" y="1990874"/>
            <a:ext cx="2488414" cy="400110"/>
            <a:chOff x="1532480" y="2933848"/>
            <a:chExt cx="1331008" cy="344437"/>
          </a:xfrm>
        </p:grpSpPr>
        <p:sp>
          <p:nvSpPr>
            <p:cNvPr id="345" name="Rectangle 344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1839189" y="2933848"/>
              <a:ext cx="605508" cy="344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47" name="TextBox 346"/>
          <p:cNvSpPr txBox="1"/>
          <p:nvPr/>
        </p:nvSpPr>
        <p:spPr>
          <a:xfrm>
            <a:off x="1317677" y="1990877"/>
            <a:ext cx="9509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 Gbps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8" name="Rectangle 347"/>
          <p:cNvSpPr/>
          <p:nvPr/>
        </p:nvSpPr>
        <p:spPr>
          <a:xfrm>
            <a:off x="2840678" y="2348407"/>
            <a:ext cx="4526141" cy="264901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6658504" y="2297321"/>
            <a:ext cx="476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1311995" y="230146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Gbps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6112771" y="316213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802.11 af,ah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52" name="Straight Connector 351"/>
          <p:cNvCxnSpPr/>
          <p:nvPr/>
        </p:nvCxnSpPr>
        <p:spPr>
          <a:xfrm flipH="1">
            <a:off x="6745831" y="3458924"/>
            <a:ext cx="2" cy="18064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53" name="Straight Arrow Connector 352"/>
          <p:cNvCxnSpPr/>
          <p:nvPr/>
        </p:nvCxnSpPr>
        <p:spPr>
          <a:xfrm flipV="1">
            <a:off x="2822750" y="1878388"/>
            <a:ext cx="0" cy="323055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125" name="Oval 5"/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9" name="Oval 38"/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" name="Line 59"/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2" name="Line 61"/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3" name="Line 62"/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4" name="Line 64"/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5" name="Group 356"/>
          <p:cNvGrpSpPr/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361"/>
          <p:cNvGrpSpPr/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roup 1"/>
          <p:cNvGrpSpPr/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43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403"/>
          <p:cNvGrpSpPr/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roup 100"/>
          <p:cNvGrpSpPr/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164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356"/>
          <p:cNvGrpSpPr/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Picture 355" descr="antenna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roup 356"/>
          <p:cNvGrpSpPr/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roup 356"/>
          <p:cNvGrpSpPr/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Picture 355" descr="antenna_styliz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roup 403"/>
          <p:cNvGrpSpPr/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roup 403"/>
          <p:cNvGrpSpPr/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356"/>
          <p:cNvGrpSpPr/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Picture 355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roup 356"/>
          <p:cNvGrpSpPr/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roup 403"/>
          <p:cNvGrpSpPr/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roup 142"/>
          <p:cNvGrpSpPr/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/>
            <p:cNvGrpSpPr/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8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9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1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2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206" name="Picture 3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roup 356"/>
          <p:cNvGrpSpPr/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Picture 355" descr="antenna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356"/>
          <p:cNvGrpSpPr/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355" descr="antenna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roup 356"/>
          <p:cNvGrpSpPr/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Picture 35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roup 403"/>
          <p:cNvGrpSpPr/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roup 356"/>
          <p:cNvGrpSpPr/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Picture 355" descr="antenna_stylized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roup 403"/>
          <p:cNvGrpSpPr/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Line 63"/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1" name="Line 34"/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42" name="Group 6"/>
          <p:cNvGrpSpPr/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/>
            <p:cNvSpPr/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44" name="Text Box 8"/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wired network 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2" name="Line 75"/>
          <p:cNvSpPr>
            <a:spLocks noChangeShapeType="1"/>
          </p:cNvSpPr>
          <p:nvPr/>
        </p:nvSpPr>
        <p:spPr bwMode="auto">
          <a:xfrm flipH="1">
            <a:off x="5905500" y="3769102"/>
            <a:ext cx="1447800" cy="15240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5" name="Line 75"/>
          <p:cNvSpPr>
            <a:spLocks noChangeShapeType="1"/>
          </p:cNvSpPr>
          <p:nvPr/>
        </p:nvSpPr>
        <p:spPr bwMode="auto">
          <a:xfrm flipH="1">
            <a:off x="5372097" y="3768025"/>
            <a:ext cx="1981202" cy="1447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9" name="Line 75"/>
          <p:cNvSpPr>
            <a:spLocks noChangeShapeType="1"/>
          </p:cNvSpPr>
          <p:nvPr/>
        </p:nvSpPr>
        <p:spPr bwMode="auto">
          <a:xfrm flipH="1">
            <a:off x="4386448" y="3764151"/>
            <a:ext cx="2959101" cy="14859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8" name="Rectangle 63"/>
          <p:cNvSpPr>
            <a:spLocks noChangeArrowheads="1"/>
          </p:cNvSpPr>
          <p:nvPr/>
        </p:nvSpPr>
        <p:spPr bwMode="auto">
          <a:xfrm>
            <a:off x="6284912" y="1582738"/>
            <a:ext cx="5462587" cy="21764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3" name="Rectangle 64"/>
          <p:cNvSpPr>
            <a:spLocks noChangeArrowheads="1"/>
          </p:cNvSpPr>
          <p:nvPr/>
        </p:nvSpPr>
        <p:spPr bwMode="auto">
          <a:xfrm>
            <a:off x="6364289" y="1447800"/>
            <a:ext cx="3262312" cy="182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4" name="Rectangle 65"/>
          <p:cNvSpPr>
            <a:spLocks noChangeArrowheads="1"/>
          </p:cNvSpPr>
          <p:nvPr/>
        </p:nvSpPr>
        <p:spPr bwMode="auto">
          <a:xfrm>
            <a:off x="6362699" y="1336675"/>
            <a:ext cx="5397501" cy="25796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charset="0"/>
              <a:buNone/>
              <a:defRPr/>
            </a:pPr>
            <a:r>
              <a:rPr lang="en-US" sz="24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infrastructure mode</a:t>
            </a:r>
            <a:endParaRPr lang="en-US" sz="2800" dirty="0">
              <a:cs typeface="+mn-cs"/>
            </a:endParaRP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base station connects mobiles into wired network</a:t>
            </a:r>
            <a:endParaRPr lang="en-US" sz="2400" dirty="0">
              <a:cs typeface="+mn-cs"/>
            </a:endParaRP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+mn-cs"/>
              </a:rPr>
              <a:t>handoff: mobile changes base station providing connection into wired network</a:t>
            </a:r>
            <a:endParaRPr lang="en-US" sz="2400" dirty="0"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YzQ2MzhiYjgwZTU5NTViYTVkMDc0YWZjZWU3ZDkwYT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36407</Words>
  <Application>WPS 演示</Application>
  <PresentationFormat>Widescreen</PresentationFormat>
  <Paragraphs>3069</Paragraphs>
  <Slides>74</Slides>
  <Notes>74</Notes>
  <HiddenSlides>1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9" baseType="lpstr">
      <vt:lpstr>Arial</vt:lpstr>
      <vt:lpstr>宋体</vt:lpstr>
      <vt:lpstr>Wingdings</vt:lpstr>
      <vt:lpstr>MS PGothic</vt:lpstr>
      <vt:lpstr>Gill Sans MT</vt:lpstr>
      <vt:lpstr>Calibri</vt:lpstr>
      <vt:lpstr>Wingdings</vt:lpstr>
      <vt:lpstr>Comic Sans MS</vt:lpstr>
      <vt:lpstr>Arial</vt:lpstr>
      <vt:lpstr>Calibri Light</vt:lpstr>
      <vt:lpstr>微软雅黑</vt:lpstr>
      <vt:lpstr>Arial Unicode MS</vt:lpstr>
      <vt:lpstr>Gill Sans MT</vt:lpstr>
      <vt:lpstr>Times New Roman</vt:lpstr>
      <vt:lpstr>Symbol</vt:lpstr>
      <vt:lpstr>Cambria</vt:lpstr>
      <vt:lpstr>MS Mincho</vt:lpstr>
      <vt:lpstr>Yu Gothic UI</vt:lpstr>
      <vt:lpstr>Courier New</vt:lpstr>
      <vt:lpstr>Calibri</vt:lpstr>
      <vt:lpstr>Symbol</vt:lpstr>
      <vt:lpstr>Tahoma</vt:lpstr>
      <vt:lpstr>Yu Gothic</vt:lpstr>
      <vt:lpstr>等线</vt:lpstr>
      <vt:lpstr>Office Theme</vt:lpstr>
      <vt:lpstr>PowerPoint 演示文稿</vt:lpstr>
      <vt:lpstr>Wireless and Mobile Networks: context</vt:lpstr>
      <vt:lpstr>Chapter 7 outline</vt:lpstr>
      <vt:lpstr>Elements of a wireless network</vt:lpstr>
      <vt:lpstr>Elements of a wireless network</vt:lpstr>
      <vt:lpstr>Elements of a wireless network</vt:lpstr>
      <vt:lpstr>Elements of a wireless network</vt:lpstr>
      <vt:lpstr>Characteristics of selected wireless links</vt:lpstr>
      <vt:lpstr>Elements of a wireless network</vt:lpstr>
      <vt:lpstr>Elements of a wireless network</vt:lpstr>
      <vt:lpstr>Wireless network taxonomy</vt:lpstr>
      <vt:lpstr>Chapter 7 outline</vt:lpstr>
      <vt:lpstr>Wireless link characteristics (1)</vt:lpstr>
      <vt:lpstr>Wireless link characteristics (2)</vt:lpstr>
      <vt:lpstr>Wireless link characteristics (3)</vt:lpstr>
      <vt:lpstr>Wireless link characteristics (3)</vt:lpstr>
      <vt:lpstr>Code Division Multiple Access (CDMA)</vt:lpstr>
      <vt:lpstr>CDMA encode/decode</vt:lpstr>
      <vt:lpstr>CDMA: two-sender interference</vt:lpstr>
      <vt:lpstr>Chapter 7 outline</vt:lpstr>
      <vt:lpstr>IEEE 802.11 Wireless LAN</vt:lpstr>
      <vt:lpstr>802.11 LAN architecture</vt:lpstr>
      <vt:lpstr>802.11: Channels, association</vt:lpstr>
      <vt:lpstr>802.11: passive/active scanning</vt:lpstr>
      <vt:lpstr>IEEE 802.11: multiple access</vt:lpstr>
      <vt:lpstr>IEEE 802.11 MAC Protocol: CSMA/CA</vt:lpstr>
      <vt:lpstr>Avoiding collisions (more)</vt:lpstr>
      <vt:lpstr>Collision Avoidance: RTS-CTS exchange</vt:lpstr>
      <vt:lpstr>802.11 frame: addressing</vt:lpstr>
      <vt:lpstr>802.11 frame: addressing</vt:lpstr>
      <vt:lpstr>802.11 frame: addressing</vt:lpstr>
      <vt:lpstr>802.11: mobility within same subnet</vt:lpstr>
      <vt:lpstr>802.11: advanced capabilities</vt:lpstr>
      <vt:lpstr>802.11: advanced capabilities</vt:lpstr>
      <vt:lpstr>Personal area networks: Bluetooth</vt:lpstr>
      <vt:lpstr>Personal area networks: Bluetooth</vt:lpstr>
      <vt:lpstr>Chapter 7 outline</vt:lpstr>
      <vt:lpstr>4G/5G cellular networks</vt:lpstr>
      <vt:lpstr>4G/5G cellular networks</vt:lpstr>
      <vt:lpstr>Elements of 4G LTE architecture</vt:lpstr>
      <vt:lpstr>Elements of 4G LTE architecture</vt:lpstr>
      <vt:lpstr>Elements of 4G LTE architecture</vt:lpstr>
      <vt:lpstr>Elements of 4G LTE architecture</vt:lpstr>
      <vt:lpstr>Elements of 4G LTE architecture</vt:lpstr>
      <vt:lpstr>LTE: data plane control plane separation</vt:lpstr>
      <vt:lpstr>LTE data plane protocol stack: first hop</vt:lpstr>
      <vt:lpstr>LTE data plane protocol stack: first hop</vt:lpstr>
      <vt:lpstr>LTE data plane protocol stack:  packet core</vt:lpstr>
      <vt:lpstr>LTE data plane: associating with a BS</vt:lpstr>
      <vt:lpstr>LTE mobiles: sleep modes</vt:lpstr>
      <vt:lpstr>Global cellular network: a network of IP networks</vt:lpstr>
      <vt:lpstr>On to 5G!</vt:lpstr>
      <vt:lpstr>Chapter 7 outline</vt:lpstr>
      <vt:lpstr>What is mobility?</vt:lpstr>
      <vt:lpstr>Mobility approaches</vt:lpstr>
      <vt:lpstr>Mobility approaches</vt:lpstr>
      <vt:lpstr>Contacting a mobile friend:</vt:lpstr>
      <vt:lpstr>Home network, visited network: 4G/5G</vt:lpstr>
      <vt:lpstr>Home network, visited network: ISP/WiFi</vt:lpstr>
      <vt:lpstr>Home network, visited network: generic</vt:lpstr>
      <vt:lpstr>Registration: home needs to know where you are!</vt:lpstr>
      <vt:lpstr>Mobility with indirect routing</vt:lpstr>
      <vt:lpstr>Mobility with indirect routing: comments</vt:lpstr>
      <vt:lpstr>Mobility with direct routing</vt:lpstr>
      <vt:lpstr>Mobility with direct routing: comments</vt:lpstr>
      <vt:lpstr>Chapter 7 outline</vt:lpstr>
      <vt:lpstr>Mobility in 4G networks: major mobility tasks</vt:lpstr>
      <vt:lpstr> Configuring LTE control-plane elements</vt:lpstr>
      <vt:lpstr> Configuring data-plane tunnels for mobile</vt:lpstr>
      <vt:lpstr>Handover between BSs in same cellular network</vt:lpstr>
      <vt:lpstr>Handover between BSs in same cellular network</vt:lpstr>
      <vt:lpstr>Mobile IP</vt:lpstr>
      <vt:lpstr>Wireless, mobility: impact on higher layer protocols</vt:lpstr>
      <vt:lpstr>Chapter 7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乐</cp:lastModifiedBy>
  <cp:revision>983</cp:revision>
  <dcterms:created xsi:type="dcterms:W3CDTF">2020-01-18T07:24:00Z</dcterms:created>
  <dcterms:modified xsi:type="dcterms:W3CDTF">2023-04-18T12:50:06Z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8DF955E4CEBE4EFA9C907B7513A5556B_12</vt:lpwstr>
  </property>
  <property fmtid="{D5CDD505-2E9C-101B-9397-08002B2CF9AE}" pid="3" name="KSOProductBuildVer">
    <vt:lpwstr>2052-11.1.0.14177</vt:lpwstr>
  </property>
</Properties>
</file>